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 id="2147483668" r:id="rId6"/>
    <p:sldMasterId id="2147483681" r:id="rId7"/>
    <p:sldMasterId id="2147483700" r:id="rId8"/>
    <p:sldMasterId id="2147483718"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Lst>
  <p:sldSz cy="6858000" cx="12192000"/>
  <p:notesSz cx="6858000" cy="9144000"/>
  <p:embeddedFontLst>
    <p:embeddedFont>
      <p:font typeface="Quattrocento Sans"/>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8" roundtripDataSignature="AMtx7miLVq1XihkMNdnPX1QcPgrhMHpw8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E546F6-7951-4757-8A21-CFD69F490513}">
  <a:tblStyle styleId="{E7E546F6-7951-4757-8A21-CFD69F490513}"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BF1E8"/>
          </a:solidFill>
        </a:fill>
      </a:tcStyle>
    </a:wholeTbl>
    <a:band1H>
      <a:tcTxStyle/>
      <a:tcStyle>
        <a:fill>
          <a:solidFill>
            <a:srgbClr val="D4E2CE"/>
          </a:solidFill>
        </a:fill>
      </a:tcStyle>
    </a:band1H>
    <a:band2H>
      <a:tcTxStyle/>
    </a:band2H>
    <a:band1V>
      <a:tcTxStyle/>
      <a:tcStyle>
        <a:fill>
          <a:solidFill>
            <a:srgbClr val="D4E2CE"/>
          </a:solidFill>
        </a:fill>
      </a:tcStyle>
    </a:band1V>
    <a:band2V>
      <a:tcTxStyle/>
    </a:band2V>
    <a:lastCol>
      <a:tcTxStyle b="on" i="off">
        <a:font>
          <a:latin typeface="Calibri"/>
          <a:ea typeface="Calibri"/>
          <a:cs typeface="Calibri"/>
        </a:font>
        <a:schemeClr val="lt1"/>
      </a:tcTxStyle>
      <a:tcStyle>
        <a:fill>
          <a:solidFill>
            <a:schemeClr val="accent6"/>
          </a:solidFill>
        </a:fill>
      </a:tcStyle>
    </a:lastCol>
    <a:firstCol>
      <a:tcTxStyle b="on" i="off">
        <a:font>
          <a:latin typeface="Calibri"/>
          <a:ea typeface="Calibri"/>
          <a:cs typeface="Calibri"/>
        </a:font>
        <a:schemeClr val="lt1"/>
      </a:tcTxStyle>
      <a:tcStyle>
        <a:fill>
          <a:solidFill>
            <a:schemeClr val="accent6"/>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6"/>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6"/>
          </a:solidFill>
        </a:fill>
      </a:tcStyle>
    </a:firstRow>
    <a:neCell>
      <a:tcTxStyle/>
    </a:neCell>
    <a:nwCell>
      <a:tcTxStyle/>
    </a:nwCell>
  </a:tblStyle>
  <a:tblStyle styleId="{90C8DF52-39F6-49D1-96A6-719D045A59B0}"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5"/>
          </a:solidFill>
        </a:fill>
      </a:tcStyle>
    </a:lastCol>
    <a:firstCol>
      <a:tcTxStyle b="on" i="off">
        <a:font>
          <a:latin typeface="Calibri"/>
          <a:ea typeface="Calibri"/>
          <a:cs typeface="Calibri"/>
        </a:font>
        <a:schemeClr val="lt1"/>
      </a:tcTxStyle>
      <a:tcStyle>
        <a:fill>
          <a:solidFill>
            <a:schemeClr val="accent5"/>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5"/>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5"/>
          </a:solidFill>
        </a:fill>
      </a:tcStyle>
    </a:firstRow>
    <a:neCell>
      <a:tcTxStyle/>
    </a:neCell>
    <a:nwCell>
      <a:tcTxStyle/>
    </a:nwCell>
  </a:tblStyle>
  <a:tblStyle styleId="{CBD391BD-B44B-45B4-A6FF-9C1A3A6E397E}"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0F0"/>
          </a:solidFill>
        </a:fill>
      </a:tcStyle>
    </a:wholeTbl>
    <a:band1H>
      <a:tcTxStyle/>
      <a:tcStyle>
        <a:fill>
          <a:solidFill>
            <a:srgbClr val="E0E0E0"/>
          </a:solidFill>
        </a:fill>
      </a:tcStyle>
    </a:band1H>
    <a:band2H>
      <a:tcTxStyle/>
    </a:band2H>
    <a:band1V>
      <a:tcTxStyle/>
      <a:tcStyle>
        <a:fill>
          <a:solidFill>
            <a:srgbClr val="E0E0E0"/>
          </a:solidFill>
        </a:fill>
      </a:tcStyle>
    </a:band1V>
    <a:band2V>
      <a:tcTxStyle/>
    </a:band2V>
    <a:lastCol>
      <a:tcTxStyle b="on" i="off">
        <a:font>
          <a:latin typeface="Calibri"/>
          <a:ea typeface="Calibri"/>
          <a:cs typeface="Calibri"/>
        </a:font>
        <a:schemeClr val="lt1"/>
      </a:tcTxStyle>
      <a:tcStyle>
        <a:fill>
          <a:solidFill>
            <a:schemeClr val="accent3"/>
          </a:solidFill>
        </a:fill>
      </a:tcStyle>
    </a:lastCol>
    <a:firstCol>
      <a:tcTxStyle b="on" i="off">
        <a:font>
          <a:latin typeface="Calibri"/>
          <a:ea typeface="Calibri"/>
          <a:cs typeface="Calibri"/>
        </a:font>
        <a:schemeClr val="lt1"/>
      </a:tcTxStyle>
      <a:tcStyle>
        <a:fill>
          <a:solidFill>
            <a:schemeClr val="accent3"/>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a:neCell>
    <a:nwCell>
      <a:tcTxStyle/>
    </a:nwCell>
  </a:tblStyle>
  <a:tblStyle styleId="{EAF72435-1756-4A6F-896E-EA5327DCFEAB}" styleName="Table_3">
    <a:wholeTbl>
      <a:tcTxStyle b="off" i="off">
        <a:font>
          <a:latin typeface="Calibri"/>
          <a:ea typeface="Calibri"/>
          <a:cs typeface="Calibri"/>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12700">
              <a:solidFill>
                <a:schemeClr val="accent5"/>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lastCol>
    <a:firstCol>
      <a:tcTxStyle b="on" i="off"/>
    </a:firstCol>
    <a:lastRow>
      <a:tcTxStyle b="on" i="off"/>
      <a:tcStyle>
        <a:tcBdr>
          <a:top>
            <a:ln cap="flat" cmpd="sng" w="25400">
              <a:solidFill>
                <a:schemeClr val="accent5"/>
              </a:solidFill>
              <a:prstDash val="solid"/>
              <a:round/>
              <a:headEnd len="sm" w="sm" type="none"/>
              <a:tailEnd len="sm" w="sm" type="none"/>
            </a:ln>
          </a:top>
        </a:tcBdr>
        <a:fill>
          <a:solidFill>
            <a:srgbClr val="E8EBF5"/>
          </a:solidFill>
        </a:fill>
      </a:tcStyle>
    </a:lastRow>
    <a:seCell>
      <a:tcTxStyle/>
    </a:seCell>
    <a:swCell>
      <a:tcTxStyle/>
    </a:swCell>
    <a:firstRow>
      <a:tcTxStyle b="on" i="off"/>
      <a:tcStyle>
        <a:fill>
          <a:solidFill>
            <a:srgbClr val="E8EBF5"/>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font" Target="fonts/QuattrocentoSans-bold.fntdata"/><Relationship Id="rId94" Type="http://schemas.openxmlformats.org/officeDocument/2006/relationships/font" Target="fonts/QuattrocentoSans-regular.fntdata"/><Relationship Id="rId97" Type="http://schemas.openxmlformats.org/officeDocument/2006/relationships/font" Target="fonts/QuattrocentoSans-boldItalic.fntdata"/><Relationship Id="rId96" Type="http://schemas.openxmlformats.org/officeDocument/2006/relationships/font" Target="fonts/QuattrocentoSans-italic.fntdata"/><Relationship Id="rId11" Type="http://schemas.openxmlformats.org/officeDocument/2006/relationships/slide" Target="slides/slide1.xml"/><Relationship Id="rId10" Type="http://schemas.openxmlformats.org/officeDocument/2006/relationships/notesMaster" Target="notesMasters/notesMaster1.xml"/><Relationship Id="rId98" Type="http://customschemas.google.com/relationships/presentationmetadata" Target="meta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Microsoft JhengHei"/>
                <a:ea typeface="Microsoft JhengHei"/>
                <a:cs typeface="Microsoft JhengHei"/>
                <a:sym typeface="Microsoft JhengHei"/>
              </a:defRPr>
            </a:lvl1pPr>
            <a:lvl2pPr indent="-228600" lvl="1" marL="914400" marR="0" rtl="0" algn="l">
              <a:spcBef>
                <a:spcPts val="0"/>
              </a:spcBef>
              <a:spcAft>
                <a:spcPts val="0"/>
              </a:spcAft>
              <a:buSzPts val="1400"/>
              <a:buNone/>
              <a:defRPr b="0" i="0" sz="1200" u="none" cap="none" strike="noStrike">
                <a:solidFill>
                  <a:schemeClr val="dk1"/>
                </a:solidFill>
                <a:latin typeface="Microsoft JhengHei"/>
                <a:ea typeface="Microsoft JhengHei"/>
                <a:cs typeface="Microsoft JhengHei"/>
                <a:sym typeface="Microsoft JhengHei"/>
              </a:defRPr>
            </a:lvl2pPr>
            <a:lvl3pPr indent="-228600" lvl="2" marL="1371600" marR="0" rtl="0" algn="l">
              <a:spcBef>
                <a:spcPts val="0"/>
              </a:spcBef>
              <a:spcAft>
                <a:spcPts val="0"/>
              </a:spcAft>
              <a:buSzPts val="1400"/>
              <a:buNone/>
              <a:defRPr b="0" i="0" sz="1200" u="none" cap="none" strike="noStrike">
                <a:solidFill>
                  <a:schemeClr val="dk1"/>
                </a:solidFill>
                <a:latin typeface="Microsoft JhengHei"/>
                <a:ea typeface="Microsoft JhengHei"/>
                <a:cs typeface="Microsoft JhengHei"/>
                <a:sym typeface="Microsoft JhengHei"/>
              </a:defRPr>
            </a:lvl3pPr>
            <a:lvl4pPr indent="-228600" lvl="3" marL="1828800" marR="0" rtl="0" algn="l">
              <a:spcBef>
                <a:spcPts val="0"/>
              </a:spcBef>
              <a:spcAft>
                <a:spcPts val="0"/>
              </a:spcAft>
              <a:buSzPts val="1400"/>
              <a:buNone/>
              <a:defRPr b="0" i="0" sz="1200" u="none" cap="none" strike="noStrike">
                <a:solidFill>
                  <a:schemeClr val="dk1"/>
                </a:solidFill>
                <a:latin typeface="Microsoft JhengHei"/>
                <a:ea typeface="Microsoft JhengHei"/>
                <a:cs typeface="Microsoft JhengHei"/>
                <a:sym typeface="Microsoft JhengHei"/>
              </a:defRPr>
            </a:lvl4pPr>
            <a:lvl5pPr indent="-228600" lvl="4" marL="2286000" marR="0" rtl="0" algn="l">
              <a:spcBef>
                <a:spcPts val="0"/>
              </a:spcBef>
              <a:spcAft>
                <a:spcPts val="0"/>
              </a:spcAft>
              <a:buSzPts val="1400"/>
              <a:buNone/>
              <a:defRPr b="0" i="0" sz="1200" u="none" cap="none" strike="noStrike">
                <a:solidFill>
                  <a:schemeClr val="dk1"/>
                </a:solidFill>
                <a:latin typeface="Microsoft JhengHei"/>
                <a:ea typeface="Microsoft JhengHei"/>
                <a:cs typeface="Microsoft JhengHei"/>
                <a:sym typeface="Microsoft JhengHei"/>
              </a:defRPr>
            </a:lvl5pPr>
            <a:lvl6pPr indent="-228600" lvl="5" marL="2743200" marR="0" rtl="0" algn="l">
              <a:spcBef>
                <a:spcPts val="0"/>
              </a:spcBef>
              <a:spcAft>
                <a:spcPts val="0"/>
              </a:spcAft>
              <a:buSzPts val="1400"/>
              <a:buNone/>
              <a:defRPr b="0" i="0" sz="1200" u="none" cap="none" strike="noStrike">
                <a:solidFill>
                  <a:schemeClr val="dk1"/>
                </a:solidFill>
                <a:latin typeface="Quattrocento Sans"/>
                <a:ea typeface="Quattrocento Sans"/>
                <a:cs typeface="Quattrocento Sans"/>
                <a:sym typeface="Quattrocento Sans"/>
              </a:defRPr>
            </a:lvl6pPr>
            <a:lvl7pPr indent="-228600" lvl="6" marL="3200400" marR="0" rtl="0" algn="l">
              <a:spcBef>
                <a:spcPts val="0"/>
              </a:spcBef>
              <a:spcAft>
                <a:spcPts val="0"/>
              </a:spcAft>
              <a:buSzPts val="1400"/>
              <a:buNone/>
              <a:defRPr b="0" i="0" sz="1200" u="none" cap="none" strike="noStrike">
                <a:solidFill>
                  <a:schemeClr val="dk1"/>
                </a:solidFill>
                <a:latin typeface="Quattrocento Sans"/>
                <a:ea typeface="Quattrocento Sans"/>
                <a:cs typeface="Quattrocento Sans"/>
                <a:sym typeface="Quattrocento Sans"/>
              </a:defRPr>
            </a:lvl7pPr>
            <a:lvl8pPr indent="-228600" lvl="7" marL="3657600" marR="0" rtl="0" algn="l">
              <a:spcBef>
                <a:spcPts val="0"/>
              </a:spcBef>
              <a:spcAft>
                <a:spcPts val="0"/>
              </a:spcAft>
              <a:buSzPts val="1400"/>
              <a:buNone/>
              <a:defRPr b="0" i="0" sz="1200" u="none" cap="none" strike="noStrike">
                <a:solidFill>
                  <a:schemeClr val="dk1"/>
                </a:solidFill>
                <a:latin typeface="Quattrocento Sans"/>
                <a:ea typeface="Quattrocento Sans"/>
                <a:cs typeface="Quattrocento Sans"/>
                <a:sym typeface="Quattrocento Sans"/>
              </a:defRPr>
            </a:lvl8pPr>
            <a:lvl9pPr indent="-228600" lvl="8" marL="4114800" marR="0" rtl="0" algn="l">
              <a:spcBef>
                <a:spcPts val="0"/>
              </a:spcBef>
              <a:spcAft>
                <a:spcPts val="0"/>
              </a:spcAft>
              <a:buSzPts val="1400"/>
              <a:buNone/>
              <a:defRPr b="0" i="0" sz="1200" u="none" cap="none" strike="noStrike">
                <a:solidFill>
                  <a:schemeClr val="dk1"/>
                </a:solidFill>
                <a:latin typeface="Quattrocento Sans"/>
                <a:ea typeface="Quattrocento Sans"/>
                <a:cs typeface="Quattrocento Sans"/>
                <a:sym typeface="Quattrocento Sans"/>
              </a:defRPr>
            </a:lvl9pPr>
          </a:lstStyle>
          <a:p/>
        </p:txBody>
      </p:sp>
      <p:sp>
        <p:nvSpPr>
          <p:cNvPr id="5" name="Google Shape;5;n"/>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6" name="Google Shape;6;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zh-TW" sz="1200" u="none" cap="none" strike="noStrike">
                <a:solidFill>
                  <a:schemeClr val="dk1"/>
                </a:solidFill>
                <a:latin typeface="Microsoft JhengHei"/>
                <a:ea typeface="Microsoft JhengHei"/>
                <a:cs typeface="Microsoft JhengHei"/>
                <a:sym typeface="Microsoft JhengHei"/>
              </a:rPr>
              <a:t>‹#›</a:t>
            </a:fld>
            <a:endParaRPr b="0" i="0" sz="1200" u="none" cap="none" strike="noStrike">
              <a:solidFill>
                <a:schemeClr val="dk1"/>
              </a:solidFill>
              <a:latin typeface="Microsoft JhengHei"/>
              <a:ea typeface="Microsoft JhengHei"/>
              <a:cs typeface="Microsoft JhengHei"/>
              <a:sym typeface="Microsoft JhengHe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latin typeface="Microsoft JhengHei"/>
                <a:ea typeface="Microsoft JhengHei"/>
                <a:cs typeface="Microsoft JhengHei"/>
                <a:sym typeface="Microsoft JhengHei"/>
              </a:rPr>
              <a:t>‹#›</a:t>
            </a:fld>
            <a:endParaRPr>
              <a:latin typeface="Microsoft JhengHei"/>
              <a:ea typeface="Microsoft JhengHei"/>
              <a:cs typeface="Microsoft JhengHei"/>
              <a:sym typeface="Microsoft JhengHe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5" name="Google Shape;85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2" name="Google Shape;86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8" name="Google Shape;86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7" name="Google Shape;8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5" name="Google Shape;88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9" name="Google Shape;8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4" name="Google Shape;90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0" name="Google Shape;91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3" name="Google Shape;92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0" name="Google Shape;93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6" name="Google Shape;93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4" name="Google Shape;94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2" name="Google Shape;95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8" name="Google Shape;95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5" name="Google Shape;96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1" name="Google Shape;97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9" name="Google Shape;97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5" name="Google Shape;98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2" name="Google Shape;99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8" name="Google Shape;99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3" name="Google Shape;100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9" name="Google Shape;100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Microsoft JhengHei"/>
              <a:ea typeface="Microsoft JhengHei"/>
              <a:cs typeface="Microsoft JhengHei"/>
              <a:sym typeface="Microsoft JhengHei"/>
            </a:endParaRPr>
          </a:p>
        </p:txBody>
      </p:sp>
      <p:sp>
        <p:nvSpPr>
          <p:cNvPr id="1109" name="Google Shape;110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latin typeface="Microsoft JhengHei"/>
                <a:ea typeface="Microsoft JhengHei"/>
                <a:cs typeface="Microsoft JhengHei"/>
                <a:sym typeface="Microsoft JhengHei"/>
              </a:rPr>
              <a:t>‹#›</a:t>
            </a:fld>
            <a:endParaRPr>
              <a:latin typeface="Microsoft JhengHei"/>
              <a:ea typeface="Microsoft JhengHei"/>
              <a:cs typeface="Microsoft JhengHei"/>
              <a:sym typeface="Microsoft JhengHe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6" name="Google Shape;111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2" name="Google Shape;112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7" name="Google Shape;112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3" name="Google Shape;113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8" name="Google Shape;113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0" name="Google Shape;115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Microsoft JhengHei"/>
              <a:ea typeface="Microsoft JhengHei"/>
              <a:cs typeface="Microsoft JhengHei"/>
              <a:sym typeface="Microsoft JhengHei"/>
            </a:endParaRPr>
          </a:p>
        </p:txBody>
      </p:sp>
      <p:sp>
        <p:nvSpPr>
          <p:cNvPr id="810" name="Google Shape;81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latin typeface="Microsoft JhengHei"/>
                <a:ea typeface="Microsoft JhengHei"/>
                <a:cs typeface="Microsoft JhengHei"/>
                <a:sym typeface="Microsoft JhengHei"/>
              </a:rPr>
              <a:t>‹#›</a:t>
            </a:fld>
            <a:endParaRPr>
              <a:latin typeface="Microsoft JhengHei"/>
              <a:ea typeface="Microsoft JhengHei"/>
              <a:cs typeface="Microsoft JhengHei"/>
              <a:sym typeface="Microsoft JhengHe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6" name="Google Shape;115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2" name="Google Shape;116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8" name="Google Shape;116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4" name="Google Shape;117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1" name="Google Shape;118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2" name="Google Shape;1182;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zh-TW"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9" name="Google Shape;118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5" name="Google Shape;119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9" name="Google Shape;120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5" name="Google Shape;121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0" name="Google Shape;122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9" name="Google Shape;8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6" name="Google Shape;122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2" name="Google Shape;123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9" name="Google Shape;123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5" name="Google Shape;124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0" name="Google Shape;125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5" name="Google Shape;125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1" name="Google Shape;126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9" name="Google Shape;126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5" name="Google Shape;127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1" name="Google Shape;128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0" name="Google Shape;129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6" name="Google Shape;129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1" name="Google Shape;1301;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2" name="Google Shape;1302;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latin typeface="Microsoft JhengHei"/>
                <a:ea typeface="Microsoft JhengHei"/>
                <a:cs typeface="Microsoft JhengHei"/>
                <a:sym typeface="Microsoft JhengHei"/>
              </a:rPr>
              <a:t>‹#›</a:t>
            </a:fld>
            <a:endParaRPr>
              <a:latin typeface="Microsoft JhengHei"/>
              <a:ea typeface="Microsoft JhengHei"/>
              <a:cs typeface="Microsoft JhengHei"/>
              <a:sym typeface="Microsoft JhengHe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7" name="Google Shape;130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2" name="Google Shape;131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65:notes"/>
          <p:cNvSpPr/>
          <p:nvPr>
            <p:ph idx="2" type="sldImg"/>
          </p:nvPr>
        </p:nvSpPr>
        <p:spPr>
          <a:xfrm>
            <a:off x="217488" y="812800"/>
            <a:ext cx="7124700" cy="40084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8" name="Google Shape;1318;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9" name="Google Shape;1319;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Times New Roman"/>
              <a:buNone/>
            </a:pPr>
            <a:fld id="{00000000-1234-1234-1234-123412341234}" type="slidenum">
              <a:rPr b="0" i="0" lang="zh-TW"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3" name="Google Shape;133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0" name="Google Shape;1340;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8" name="Google Shape;1348;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Microsoft JhengHei"/>
              <a:ea typeface="Microsoft JhengHei"/>
              <a:cs typeface="Microsoft JhengHei"/>
              <a:sym typeface="Microsoft JhengHei"/>
            </a:endParaRPr>
          </a:p>
        </p:txBody>
      </p:sp>
      <p:sp>
        <p:nvSpPr>
          <p:cNvPr id="1349" name="Google Shape;1349;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latin typeface="Microsoft JhengHei"/>
                <a:ea typeface="Microsoft JhengHei"/>
                <a:cs typeface="Microsoft JhengHei"/>
                <a:sym typeface="Microsoft JhengHei"/>
              </a:rPr>
              <a:t>‹#›</a:t>
            </a:fld>
            <a:endParaRPr>
              <a:latin typeface="Microsoft JhengHei"/>
              <a:ea typeface="Microsoft JhengHei"/>
              <a:cs typeface="Microsoft JhengHei"/>
              <a:sym typeface="Microsoft JhengHe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5" name="Google Shape;135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0" name="Google Shape;1360;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6" name="Google Shape;1366;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2" name="Google Shape;137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9" name="Google Shape;1379;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5" name="Google Shape;138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1" name="Google Shape;140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2" name="Google Shape;1422;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8" name="Google Shape;1428;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5" name="Google Shape;1435;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1" name="Google Shape;1441;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0" name="Google Shape;84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3" name="Google Shape;1463;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3" name="Google Shape;1473;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9" name="Google Shape;1479;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7" name="Google Shape;1487;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9" name="Google Shape;84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15" name="Shape 15"/>
        <p:cNvGrpSpPr/>
        <p:nvPr/>
      </p:nvGrpSpPr>
      <p:grpSpPr>
        <a:xfrm>
          <a:off x="0" y="0"/>
          <a:ext cx="0" cy="0"/>
          <a:chOff x="0" y="0"/>
          <a:chExt cx="0" cy="0"/>
        </a:xfrm>
      </p:grpSpPr>
      <p:sp>
        <p:nvSpPr>
          <p:cNvPr id="16" name="Google Shape;16;p8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8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 name="Google Shape;18;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74" name="Shape 74"/>
        <p:cNvGrpSpPr/>
        <p:nvPr/>
      </p:nvGrpSpPr>
      <p:grpSpPr>
        <a:xfrm>
          <a:off x="0" y="0"/>
          <a:ext cx="0" cy="0"/>
          <a:chOff x="0" y="0"/>
          <a:chExt cx="0" cy="0"/>
        </a:xfrm>
      </p:grpSpPr>
      <p:sp>
        <p:nvSpPr>
          <p:cNvPr id="75" name="Google Shape;75;p1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79" name="Shape 79"/>
        <p:cNvGrpSpPr/>
        <p:nvPr/>
      </p:nvGrpSpPr>
      <p:grpSpPr>
        <a:xfrm>
          <a:off x="0" y="0"/>
          <a:ext cx="0" cy="0"/>
          <a:chOff x="0" y="0"/>
          <a:chExt cx="0" cy="0"/>
        </a:xfrm>
      </p:grpSpPr>
      <p:sp>
        <p:nvSpPr>
          <p:cNvPr id="80" name="Google Shape;80;p10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0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2" name="Google Shape;82;p10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3" name="Google Shape;83;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86" name="Shape 86"/>
        <p:cNvGrpSpPr/>
        <p:nvPr/>
      </p:nvGrpSpPr>
      <p:grpSpPr>
        <a:xfrm>
          <a:off x="0" y="0"/>
          <a:ext cx="0" cy="0"/>
          <a:chOff x="0" y="0"/>
          <a:chExt cx="0" cy="0"/>
        </a:xfrm>
      </p:grpSpPr>
      <p:sp>
        <p:nvSpPr>
          <p:cNvPr id="87" name="Google Shape;87;p10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09"/>
          <p:cNvSpPr/>
          <p:nvPr>
            <p:ph idx="2" type="pic"/>
          </p:nvPr>
        </p:nvSpPr>
        <p:spPr>
          <a:xfrm>
            <a:off x="5183188" y="987425"/>
            <a:ext cx="6172200" cy="4873625"/>
          </a:xfrm>
          <a:prstGeom prst="rect">
            <a:avLst/>
          </a:prstGeom>
          <a:noFill/>
          <a:ln>
            <a:noFill/>
          </a:ln>
        </p:spPr>
      </p:sp>
      <p:sp>
        <p:nvSpPr>
          <p:cNvPr id="89" name="Google Shape;89;p10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 name="Google Shape;90;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93" name="Shape 93"/>
        <p:cNvGrpSpPr/>
        <p:nvPr/>
      </p:nvGrpSpPr>
      <p:grpSpPr>
        <a:xfrm>
          <a:off x="0" y="0"/>
          <a:ext cx="0" cy="0"/>
          <a:chOff x="0" y="0"/>
          <a:chExt cx="0" cy="0"/>
        </a:xfrm>
      </p:grpSpPr>
      <p:sp>
        <p:nvSpPr>
          <p:cNvPr id="94" name="Google Shape;94;p1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1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99" name="Shape 99"/>
        <p:cNvGrpSpPr/>
        <p:nvPr/>
      </p:nvGrpSpPr>
      <p:grpSpPr>
        <a:xfrm>
          <a:off x="0" y="0"/>
          <a:ext cx="0" cy="0"/>
          <a:chOff x="0" y="0"/>
          <a:chExt cx="0" cy="0"/>
        </a:xfrm>
      </p:grpSpPr>
      <p:sp>
        <p:nvSpPr>
          <p:cNvPr id="100" name="Google Shape;100;p11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1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105" name="Shape 105"/>
        <p:cNvGrpSpPr/>
        <p:nvPr/>
      </p:nvGrpSpPr>
      <p:grpSpPr>
        <a:xfrm>
          <a:off x="0" y="0"/>
          <a:ext cx="0" cy="0"/>
          <a:chOff x="0" y="0"/>
          <a:chExt cx="0" cy="0"/>
        </a:xfrm>
      </p:grpSpPr>
      <p:sp>
        <p:nvSpPr>
          <p:cNvPr id="106" name="Google Shape;106;p112"/>
          <p:cNvSpPr txBox="1"/>
          <p:nvPr>
            <p:ph type="title"/>
          </p:nvPr>
        </p:nvSpPr>
        <p:spPr>
          <a:xfrm>
            <a:off x="402167" y="609600"/>
            <a:ext cx="11387667"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兩張圖片">
  <p:cSld name="含標題的兩張圖片">
    <p:spTree>
      <p:nvGrpSpPr>
        <p:cNvPr id="110" name="Shape 110"/>
        <p:cNvGrpSpPr/>
        <p:nvPr/>
      </p:nvGrpSpPr>
      <p:grpSpPr>
        <a:xfrm>
          <a:off x="0" y="0"/>
          <a:ext cx="0" cy="0"/>
          <a:chOff x="0" y="0"/>
          <a:chExt cx="0" cy="0"/>
        </a:xfrm>
      </p:grpSpPr>
      <p:sp>
        <p:nvSpPr>
          <p:cNvPr id="111" name="Google Shape;111;p113"/>
          <p:cNvSpPr txBox="1"/>
          <p:nvPr>
            <p:ph type="title"/>
          </p:nvPr>
        </p:nvSpPr>
        <p:spPr>
          <a:xfrm>
            <a:off x="1065212" y="304799"/>
            <a:ext cx="10058402" cy="121615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Microsoft JhengHei"/>
              <a:buNone/>
              <a:defRPr>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12" name="Google Shape;112;p113"/>
          <p:cNvGrpSpPr/>
          <p:nvPr/>
        </p:nvGrpSpPr>
        <p:grpSpPr>
          <a:xfrm>
            <a:off x="1052422" y="1733550"/>
            <a:ext cx="4360503" cy="3050038"/>
            <a:chOff x="895350" y="3313113"/>
            <a:chExt cx="3613151" cy="2790825"/>
          </a:xfrm>
        </p:grpSpPr>
        <p:sp>
          <p:nvSpPr>
            <p:cNvPr id="113" name="Google Shape;113;p113"/>
            <p:cNvSpPr/>
            <p:nvPr/>
          </p:nvSpPr>
          <p:spPr>
            <a:xfrm>
              <a:off x="963613" y="3725863"/>
              <a:ext cx="11113" cy="1952625"/>
            </a:xfrm>
            <a:custGeom>
              <a:rect b="b" l="l" r="r" t="t"/>
              <a:pathLst>
                <a:path extrusionOk="0" h="868" w="5">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14" name="Google Shape;114;p113"/>
            <p:cNvSpPr/>
            <p:nvPr/>
          </p:nvSpPr>
          <p:spPr>
            <a:xfrm>
              <a:off x="1350963" y="6038850"/>
              <a:ext cx="2736850" cy="11113"/>
            </a:xfrm>
            <a:custGeom>
              <a:rect b="b" l="l" r="r" t="t"/>
              <a:pathLst>
                <a:path extrusionOk="0" h="5" w="1216">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15" name="Google Shape;115;p113"/>
            <p:cNvSpPr/>
            <p:nvPr/>
          </p:nvSpPr>
          <p:spPr>
            <a:xfrm>
              <a:off x="1330325" y="3378200"/>
              <a:ext cx="2743200" cy="11113"/>
            </a:xfrm>
            <a:custGeom>
              <a:rect b="b" l="l" r="r" t="t"/>
              <a:pathLst>
                <a:path extrusionOk="0" h="5" w="1219">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16" name="Google Shape;116;p113"/>
            <p:cNvSpPr/>
            <p:nvPr/>
          </p:nvSpPr>
          <p:spPr>
            <a:xfrm>
              <a:off x="4443413" y="3759200"/>
              <a:ext cx="9525" cy="1919288"/>
            </a:xfrm>
            <a:custGeom>
              <a:rect b="b" l="l" r="r" t="t"/>
              <a:pathLst>
                <a:path extrusionOk="0" h="853" w="4">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17" name="Google Shape;117;p113"/>
            <p:cNvSpPr/>
            <p:nvPr/>
          </p:nvSpPr>
          <p:spPr>
            <a:xfrm>
              <a:off x="903288" y="5772150"/>
              <a:ext cx="341313" cy="331788"/>
            </a:xfrm>
            <a:custGeom>
              <a:rect b="b" l="l" r="r" t="t"/>
              <a:pathLst>
                <a:path extrusionOk="0" h="148" w="152">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18" name="Google Shape;118;p113"/>
            <p:cNvSpPr/>
            <p:nvPr/>
          </p:nvSpPr>
          <p:spPr>
            <a:xfrm>
              <a:off x="906463" y="5768975"/>
              <a:ext cx="341313" cy="323850"/>
            </a:xfrm>
            <a:custGeom>
              <a:rect b="b" l="l" r="r" t="t"/>
              <a:pathLst>
                <a:path extrusionOk="0" h="144" w="151">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19" name="Google Shape;119;p113"/>
            <p:cNvSpPr/>
            <p:nvPr/>
          </p:nvSpPr>
          <p:spPr>
            <a:xfrm>
              <a:off x="895350" y="3316288"/>
              <a:ext cx="363538" cy="328613"/>
            </a:xfrm>
            <a:custGeom>
              <a:rect b="b" l="l" r="r" t="t"/>
              <a:pathLst>
                <a:path extrusionOk="0" h="146" w="161">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20" name="Google Shape;120;p113"/>
            <p:cNvSpPr/>
            <p:nvPr/>
          </p:nvSpPr>
          <p:spPr>
            <a:xfrm>
              <a:off x="903288" y="3313113"/>
              <a:ext cx="336550" cy="338138"/>
            </a:xfrm>
            <a:custGeom>
              <a:rect b="b" l="l" r="r" t="t"/>
              <a:pathLst>
                <a:path extrusionOk="0" h="150" w="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21" name="Google Shape;121;p113"/>
            <p:cNvSpPr/>
            <p:nvPr/>
          </p:nvSpPr>
          <p:spPr>
            <a:xfrm>
              <a:off x="4162425" y="3344863"/>
              <a:ext cx="334963" cy="328613"/>
            </a:xfrm>
            <a:custGeom>
              <a:rect b="b" l="l" r="r" t="t"/>
              <a:pathLst>
                <a:path extrusionOk="0" h="146" w="149">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22" name="Google Shape;122;p113"/>
            <p:cNvSpPr/>
            <p:nvPr/>
          </p:nvSpPr>
          <p:spPr>
            <a:xfrm>
              <a:off x="4162425" y="3359150"/>
              <a:ext cx="334963" cy="309563"/>
            </a:xfrm>
            <a:custGeom>
              <a:rect b="b" l="l" r="r" t="t"/>
              <a:pathLst>
                <a:path extrusionOk="0" h="138" w="149">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23" name="Google Shape;123;p113"/>
            <p:cNvSpPr/>
            <p:nvPr/>
          </p:nvSpPr>
          <p:spPr>
            <a:xfrm>
              <a:off x="4205288" y="5753100"/>
              <a:ext cx="303213" cy="344488"/>
            </a:xfrm>
            <a:custGeom>
              <a:rect b="b" l="l" r="r" t="t"/>
              <a:pathLst>
                <a:path extrusionOk="0" h="153" w="135">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24" name="Google Shape;124;p113"/>
            <p:cNvSpPr/>
            <p:nvPr/>
          </p:nvSpPr>
          <p:spPr>
            <a:xfrm>
              <a:off x="4202113" y="5762625"/>
              <a:ext cx="306388" cy="311150"/>
            </a:xfrm>
            <a:custGeom>
              <a:rect b="b" l="l" r="r" t="t"/>
              <a:pathLst>
                <a:path extrusionOk="0" h="138" w="136">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grpSp>
      <p:sp>
        <p:nvSpPr>
          <p:cNvPr descr="要新增影像的空白預留位置。按一下預留位置，然後選取您想要新增的影像。" id="125" name="Google Shape;125;p113"/>
          <p:cNvSpPr/>
          <p:nvPr>
            <p:ph idx="2" type="pic"/>
          </p:nvPr>
        </p:nvSpPr>
        <p:spPr>
          <a:xfrm>
            <a:off x="1265028" y="1900210"/>
            <a:ext cx="3935536" cy="2571736"/>
          </a:xfrm>
          <a:prstGeom prst="rect">
            <a:avLst/>
          </a:prstGeom>
          <a:solidFill>
            <a:schemeClr val="lt2"/>
          </a:solidFill>
          <a:ln cap="flat" cmpd="sng" w="38100">
            <a:solidFill>
              <a:schemeClr val="lt1"/>
            </a:solidFill>
            <a:prstDash val="solid"/>
            <a:round/>
            <a:headEnd len="sm" w="sm" type="none"/>
            <a:tailEnd len="sm" w="sm" type="none"/>
          </a:ln>
        </p:spPr>
      </p:sp>
      <p:sp>
        <p:nvSpPr>
          <p:cNvPr id="126" name="Google Shape;126;p113"/>
          <p:cNvSpPr txBox="1"/>
          <p:nvPr>
            <p:ph idx="1" type="body"/>
          </p:nvPr>
        </p:nvSpPr>
        <p:spPr>
          <a:xfrm>
            <a:off x="1052423" y="4935990"/>
            <a:ext cx="4368980" cy="100761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600"/>
              </a:spcBef>
              <a:spcAft>
                <a:spcPts val="0"/>
              </a:spcAft>
              <a:buClr>
                <a:schemeClr val="dk1"/>
              </a:buClr>
              <a:buSzPts val="1600"/>
              <a:buNone/>
              <a:defRPr sz="1600">
                <a:latin typeface="Microsoft JhengHei"/>
                <a:ea typeface="Microsoft JhengHei"/>
                <a:cs typeface="Microsoft JhengHei"/>
                <a:sym typeface="Microsoft JhengHei"/>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grpSp>
        <p:nvGrpSpPr>
          <p:cNvPr id="127" name="Google Shape;127;p113"/>
          <p:cNvGrpSpPr/>
          <p:nvPr/>
        </p:nvGrpSpPr>
        <p:grpSpPr>
          <a:xfrm>
            <a:off x="6763111" y="1733550"/>
            <a:ext cx="4360503" cy="3050038"/>
            <a:chOff x="895350" y="3313113"/>
            <a:chExt cx="3613151" cy="2790825"/>
          </a:xfrm>
        </p:grpSpPr>
        <p:sp>
          <p:nvSpPr>
            <p:cNvPr id="128" name="Google Shape;128;p113"/>
            <p:cNvSpPr/>
            <p:nvPr/>
          </p:nvSpPr>
          <p:spPr>
            <a:xfrm>
              <a:off x="963613" y="3725863"/>
              <a:ext cx="11113" cy="1952625"/>
            </a:xfrm>
            <a:custGeom>
              <a:rect b="b" l="l" r="r" t="t"/>
              <a:pathLst>
                <a:path extrusionOk="0" h="868" w="5">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29" name="Google Shape;129;p113"/>
            <p:cNvSpPr/>
            <p:nvPr/>
          </p:nvSpPr>
          <p:spPr>
            <a:xfrm>
              <a:off x="1350963" y="6038850"/>
              <a:ext cx="2736850" cy="11113"/>
            </a:xfrm>
            <a:custGeom>
              <a:rect b="b" l="l" r="r" t="t"/>
              <a:pathLst>
                <a:path extrusionOk="0" h="5" w="1216">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30" name="Google Shape;130;p113"/>
            <p:cNvSpPr/>
            <p:nvPr/>
          </p:nvSpPr>
          <p:spPr>
            <a:xfrm>
              <a:off x="1330325" y="3378200"/>
              <a:ext cx="2743200" cy="11113"/>
            </a:xfrm>
            <a:custGeom>
              <a:rect b="b" l="l" r="r" t="t"/>
              <a:pathLst>
                <a:path extrusionOk="0" h="5" w="1219">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31" name="Google Shape;131;p113"/>
            <p:cNvSpPr/>
            <p:nvPr/>
          </p:nvSpPr>
          <p:spPr>
            <a:xfrm>
              <a:off x="4443413" y="3759200"/>
              <a:ext cx="9525" cy="1919288"/>
            </a:xfrm>
            <a:custGeom>
              <a:rect b="b" l="l" r="r" t="t"/>
              <a:pathLst>
                <a:path extrusionOk="0" h="853" w="4">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32" name="Google Shape;132;p113"/>
            <p:cNvSpPr/>
            <p:nvPr/>
          </p:nvSpPr>
          <p:spPr>
            <a:xfrm>
              <a:off x="903288" y="5772150"/>
              <a:ext cx="341313" cy="331788"/>
            </a:xfrm>
            <a:custGeom>
              <a:rect b="b" l="l" r="r" t="t"/>
              <a:pathLst>
                <a:path extrusionOk="0" h="148" w="152">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33" name="Google Shape;133;p113"/>
            <p:cNvSpPr/>
            <p:nvPr/>
          </p:nvSpPr>
          <p:spPr>
            <a:xfrm>
              <a:off x="906463" y="5768975"/>
              <a:ext cx="341313" cy="323850"/>
            </a:xfrm>
            <a:custGeom>
              <a:rect b="b" l="l" r="r" t="t"/>
              <a:pathLst>
                <a:path extrusionOk="0" h="144" w="151">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34" name="Google Shape;134;p113"/>
            <p:cNvSpPr/>
            <p:nvPr/>
          </p:nvSpPr>
          <p:spPr>
            <a:xfrm>
              <a:off x="895350" y="3316288"/>
              <a:ext cx="363538" cy="328613"/>
            </a:xfrm>
            <a:custGeom>
              <a:rect b="b" l="l" r="r" t="t"/>
              <a:pathLst>
                <a:path extrusionOk="0" h="146" w="161">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35" name="Google Shape;135;p113"/>
            <p:cNvSpPr/>
            <p:nvPr/>
          </p:nvSpPr>
          <p:spPr>
            <a:xfrm>
              <a:off x="903288" y="3313113"/>
              <a:ext cx="336550" cy="338138"/>
            </a:xfrm>
            <a:custGeom>
              <a:rect b="b" l="l" r="r" t="t"/>
              <a:pathLst>
                <a:path extrusionOk="0" h="150" w="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36" name="Google Shape;136;p113"/>
            <p:cNvSpPr/>
            <p:nvPr/>
          </p:nvSpPr>
          <p:spPr>
            <a:xfrm>
              <a:off x="4162425" y="3344863"/>
              <a:ext cx="334963" cy="328613"/>
            </a:xfrm>
            <a:custGeom>
              <a:rect b="b" l="l" r="r" t="t"/>
              <a:pathLst>
                <a:path extrusionOk="0" h="146" w="149">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37" name="Google Shape;137;p113"/>
            <p:cNvSpPr/>
            <p:nvPr/>
          </p:nvSpPr>
          <p:spPr>
            <a:xfrm>
              <a:off x="4162425" y="3359150"/>
              <a:ext cx="334963" cy="309563"/>
            </a:xfrm>
            <a:custGeom>
              <a:rect b="b" l="l" r="r" t="t"/>
              <a:pathLst>
                <a:path extrusionOk="0" h="138" w="149">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38" name="Google Shape;138;p113"/>
            <p:cNvSpPr/>
            <p:nvPr/>
          </p:nvSpPr>
          <p:spPr>
            <a:xfrm>
              <a:off x="4205288" y="5753100"/>
              <a:ext cx="303213" cy="344488"/>
            </a:xfrm>
            <a:custGeom>
              <a:rect b="b" l="l" r="r" t="t"/>
              <a:pathLst>
                <a:path extrusionOk="0" h="153" w="135">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39" name="Google Shape;139;p113"/>
            <p:cNvSpPr/>
            <p:nvPr/>
          </p:nvSpPr>
          <p:spPr>
            <a:xfrm>
              <a:off x="4202113" y="5762625"/>
              <a:ext cx="306388" cy="311150"/>
            </a:xfrm>
            <a:custGeom>
              <a:rect b="b" l="l" r="r" t="t"/>
              <a:pathLst>
                <a:path extrusionOk="0" h="138" w="136">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grpSp>
      <p:sp>
        <p:nvSpPr>
          <p:cNvPr descr="要新增影像的空白預留位置。按一下預留位置，然後選取您想要新增的影像。" id="140" name="Google Shape;140;p113"/>
          <p:cNvSpPr/>
          <p:nvPr>
            <p:ph idx="3" type="pic"/>
          </p:nvPr>
        </p:nvSpPr>
        <p:spPr>
          <a:xfrm>
            <a:off x="6975717" y="1900210"/>
            <a:ext cx="3935536" cy="2571736"/>
          </a:xfrm>
          <a:prstGeom prst="rect">
            <a:avLst/>
          </a:prstGeom>
          <a:solidFill>
            <a:schemeClr val="lt2"/>
          </a:solidFill>
          <a:ln cap="flat" cmpd="sng" w="38100">
            <a:solidFill>
              <a:schemeClr val="lt1"/>
            </a:solidFill>
            <a:prstDash val="solid"/>
            <a:round/>
            <a:headEnd len="sm" w="sm" type="none"/>
            <a:tailEnd len="sm" w="sm" type="none"/>
          </a:ln>
        </p:spPr>
      </p:sp>
      <p:sp>
        <p:nvSpPr>
          <p:cNvPr id="141" name="Google Shape;141;p113"/>
          <p:cNvSpPr txBox="1"/>
          <p:nvPr>
            <p:ph idx="4" type="body"/>
          </p:nvPr>
        </p:nvSpPr>
        <p:spPr>
          <a:xfrm>
            <a:off x="6742908" y="4935990"/>
            <a:ext cx="4368980" cy="100761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600"/>
              </a:spcBef>
              <a:spcAft>
                <a:spcPts val="0"/>
              </a:spcAft>
              <a:buClr>
                <a:schemeClr val="dk1"/>
              </a:buClr>
              <a:buSzPts val="1600"/>
              <a:buNone/>
              <a:defRPr sz="1600">
                <a:latin typeface="Microsoft JhengHei"/>
                <a:ea typeface="Microsoft JhengHei"/>
                <a:cs typeface="Microsoft JhengHei"/>
                <a:sym typeface="Microsoft JhengHei"/>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2" name="Google Shape;142;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Microsoft JhengHei"/>
                <a:ea typeface="Microsoft JhengHei"/>
                <a:cs typeface="Microsoft JhengHei"/>
                <a:sym typeface="Microsoft JhengHei"/>
              </a:defRPr>
            </a:lvl1pPr>
            <a:lvl2pPr indent="0" lvl="1" marL="0" algn="r">
              <a:spcBef>
                <a:spcPts val="0"/>
              </a:spcBef>
              <a:buNone/>
              <a:defRPr sz="1200">
                <a:solidFill>
                  <a:srgbClr val="888888"/>
                </a:solidFill>
                <a:latin typeface="Microsoft JhengHei"/>
                <a:ea typeface="Microsoft JhengHei"/>
                <a:cs typeface="Microsoft JhengHei"/>
                <a:sym typeface="Microsoft JhengHei"/>
              </a:defRPr>
            </a:lvl2pPr>
            <a:lvl3pPr indent="0" lvl="2" marL="0" algn="r">
              <a:spcBef>
                <a:spcPts val="0"/>
              </a:spcBef>
              <a:buNone/>
              <a:defRPr sz="1200">
                <a:solidFill>
                  <a:srgbClr val="888888"/>
                </a:solidFill>
                <a:latin typeface="Microsoft JhengHei"/>
                <a:ea typeface="Microsoft JhengHei"/>
                <a:cs typeface="Microsoft JhengHei"/>
                <a:sym typeface="Microsoft JhengHei"/>
              </a:defRPr>
            </a:lvl3pPr>
            <a:lvl4pPr indent="0" lvl="3" marL="0" algn="r">
              <a:spcBef>
                <a:spcPts val="0"/>
              </a:spcBef>
              <a:buNone/>
              <a:defRPr sz="1200">
                <a:solidFill>
                  <a:srgbClr val="888888"/>
                </a:solidFill>
                <a:latin typeface="Microsoft JhengHei"/>
                <a:ea typeface="Microsoft JhengHei"/>
                <a:cs typeface="Microsoft JhengHei"/>
                <a:sym typeface="Microsoft JhengHei"/>
              </a:defRPr>
            </a:lvl4pPr>
            <a:lvl5pPr indent="0" lvl="4" marL="0" algn="r">
              <a:spcBef>
                <a:spcPts val="0"/>
              </a:spcBef>
              <a:buNone/>
              <a:defRPr sz="1200">
                <a:solidFill>
                  <a:srgbClr val="888888"/>
                </a:solidFill>
                <a:latin typeface="Microsoft JhengHei"/>
                <a:ea typeface="Microsoft JhengHei"/>
                <a:cs typeface="Microsoft JhengHei"/>
                <a:sym typeface="Microsoft JhengHei"/>
              </a:defRPr>
            </a:lvl5pPr>
            <a:lvl6pPr indent="0" lvl="5" marL="0" algn="r">
              <a:spcBef>
                <a:spcPts val="0"/>
              </a:spcBef>
              <a:buNone/>
              <a:defRPr sz="1200">
                <a:solidFill>
                  <a:srgbClr val="888888"/>
                </a:solidFill>
                <a:latin typeface="Microsoft JhengHei"/>
                <a:ea typeface="Microsoft JhengHei"/>
                <a:cs typeface="Microsoft JhengHei"/>
                <a:sym typeface="Microsoft JhengHei"/>
              </a:defRPr>
            </a:lvl6pPr>
            <a:lvl7pPr indent="0" lvl="6" marL="0" algn="r">
              <a:spcBef>
                <a:spcPts val="0"/>
              </a:spcBef>
              <a:buNone/>
              <a:defRPr sz="1200">
                <a:solidFill>
                  <a:srgbClr val="888888"/>
                </a:solidFill>
                <a:latin typeface="Microsoft JhengHei"/>
                <a:ea typeface="Microsoft JhengHei"/>
                <a:cs typeface="Microsoft JhengHei"/>
                <a:sym typeface="Microsoft JhengHei"/>
              </a:defRPr>
            </a:lvl7pPr>
            <a:lvl8pPr indent="0" lvl="7" marL="0" algn="r">
              <a:spcBef>
                <a:spcPts val="0"/>
              </a:spcBef>
              <a:buNone/>
              <a:defRPr sz="1200">
                <a:solidFill>
                  <a:srgbClr val="888888"/>
                </a:solidFill>
                <a:latin typeface="Microsoft JhengHei"/>
                <a:ea typeface="Microsoft JhengHei"/>
                <a:cs typeface="Microsoft JhengHei"/>
                <a:sym typeface="Microsoft JhengHei"/>
              </a:defRPr>
            </a:lvl8pPr>
            <a:lvl9pPr indent="0" lvl="8" marL="0" algn="r">
              <a:spcBef>
                <a:spcPts val="0"/>
              </a:spcBef>
              <a:buNone/>
              <a:defRPr sz="1200">
                <a:solidFill>
                  <a:srgbClr val="888888"/>
                </a:solidFill>
                <a:latin typeface="Microsoft JhengHei"/>
                <a:ea typeface="Microsoft JhengHei"/>
                <a:cs typeface="Microsoft JhengHei"/>
                <a:sym typeface="Microsoft JhengHei"/>
              </a:defRPr>
            </a:lvl9pPr>
          </a:lstStyle>
          <a:p>
            <a:pPr indent="0" lvl="0" marL="0" rtl="0" algn="r">
              <a:spcBef>
                <a:spcPts val="0"/>
              </a:spcBef>
              <a:spcAft>
                <a:spcPts val="0"/>
              </a:spcAft>
              <a:buNone/>
            </a:pPr>
            <a:fld id="{00000000-1234-1234-1234-123412341234}" type="slidenum">
              <a:rPr lang="zh-TW"/>
              <a:t>‹#›</a:t>
            </a:fld>
            <a:endParaRPr/>
          </a:p>
        </p:txBody>
      </p:sp>
      <p:sp>
        <p:nvSpPr>
          <p:cNvPr id="143" name="Google Shape;143;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Microsoft JhengHei"/>
                <a:ea typeface="Microsoft JhengHei"/>
                <a:cs typeface="Microsoft JhengHei"/>
                <a:sym typeface="Microsoft JhengHe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13"/>
          <p:cNvSpPr txBox="1"/>
          <p:nvPr>
            <p:ph idx="10" type="dt"/>
          </p:nvPr>
        </p:nvSpPr>
        <p:spPr>
          <a:xfrm>
            <a:off x="8075611" y="6019801"/>
            <a:ext cx="139626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100">
                <a:solidFill>
                  <a:schemeClr val="dk1"/>
                </a:solidFill>
                <a:latin typeface="Microsoft JhengHei"/>
                <a:ea typeface="Microsoft JhengHei"/>
                <a:cs typeface="Microsoft JhengHei"/>
                <a:sym typeface="Microsoft JhengHe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三張圖片">
  <p:cSld name="含標題的三張圖片">
    <p:spTree>
      <p:nvGrpSpPr>
        <p:cNvPr id="145" name="Shape 145"/>
        <p:cNvGrpSpPr/>
        <p:nvPr/>
      </p:nvGrpSpPr>
      <p:grpSpPr>
        <a:xfrm>
          <a:off x="0" y="0"/>
          <a:ext cx="0" cy="0"/>
          <a:chOff x="0" y="0"/>
          <a:chExt cx="0" cy="0"/>
        </a:xfrm>
      </p:grpSpPr>
      <p:sp>
        <p:nvSpPr>
          <p:cNvPr id="146" name="Google Shape;146;p1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Microsoft JhengHei"/>
              <a:buNone/>
              <a:defRPr>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47" name="Google Shape;147;p114"/>
          <p:cNvGrpSpPr/>
          <p:nvPr/>
        </p:nvGrpSpPr>
        <p:grpSpPr>
          <a:xfrm rot="5400000">
            <a:off x="1045139" y="1678105"/>
            <a:ext cx="3123347" cy="3089730"/>
            <a:chOff x="895350" y="3313113"/>
            <a:chExt cx="3613151" cy="2790825"/>
          </a:xfrm>
        </p:grpSpPr>
        <p:sp>
          <p:nvSpPr>
            <p:cNvPr id="148" name="Google Shape;148;p114"/>
            <p:cNvSpPr/>
            <p:nvPr/>
          </p:nvSpPr>
          <p:spPr>
            <a:xfrm>
              <a:off x="963613" y="3725863"/>
              <a:ext cx="11113" cy="1952625"/>
            </a:xfrm>
            <a:custGeom>
              <a:rect b="b" l="l" r="r" t="t"/>
              <a:pathLst>
                <a:path extrusionOk="0" h="868" w="5">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49" name="Google Shape;149;p114"/>
            <p:cNvSpPr/>
            <p:nvPr/>
          </p:nvSpPr>
          <p:spPr>
            <a:xfrm>
              <a:off x="1350963" y="6038850"/>
              <a:ext cx="2736850" cy="11113"/>
            </a:xfrm>
            <a:custGeom>
              <a:rect b="b" l="l" r="r" t="t"/>
              <a:pathLst>
                <a:path extrusionOk="0" h="5" w="1216">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50" name="Google Shape;150;p114"/>
            <p:cNvSpPr/>
            <p:nvPr/>
          </p:nvSpPr>
          <p:spPr>
            <a:xfrm>
              <a:off x="1330325" y="3378200"/>
              <a:ext cx="2743200" cy="11113"/>
            </a:xfrm>
            <a:custGeom>
              <a:rect b="b" l="l" r="r" t="t"/>
              <a:pathLst>
                <a:path extrusionOk="0" h="5" w="1219">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51" name="Google Shape;151;p114"/>
            <p:cNvSpPr/>
            <p:nvPr/>
          </p:nvSpPr>
          <p:spPr>
            <a:xfrm>
              <a:off x="4443413" y="3759200"/>
              <a:ext cx="9525" cy="1919288"/>
            </a:xfrm>
            <a:custGeom>
              <a:rect b="b" l="l" r="r" t="t"/>
              <a:pathLst>
                <a:path extrusionOk="0" h="853" w="4">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52" name="Google Shape;152;p114"/>
            <p:cNvSpPr/>
            <p:nvPr/>
          </p:nvSpPr>
          <p:spPr>
            <a:xfrm>
              <a:off x="903288" y="5772150"/>
              <a:ext cx="341313" cy="331788"/>
            </a:xfrm>
            <a:custGeom>
              <a:rect b="b" l="l" r="r" t="t"/>
              <a:pathLst>
                <a:path extrusionOk="0" h="148" w="152">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53" name="Google Shape;153;p114"/>
            <p:cNvSpPr/>
            <p:nvPr/>
          </p:nvSpPr>
          <p:spPr>
            <a:xfrm>
              <a:off x="906463" y="5768975"/>
              <a:ext cx="341313" cy="323850"/>
            </a:xfrm>
            <a:custGeom>
              <a:rect b="b" l="l" r="r" t="t"/>
              <a:pathLst>
                <a:path extrusionOk="0" h="144" w="151">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54" name="Google Shape;154;p114"/>
            <p:cNvSpPr/>
            <p:nvPr/>
          </p:nvSpPr>
          <p:spPr>
            <a:xfrm>
              <a:off x="895350" y="3316288"/>
              <a:ext cx="363538" cy="328613"/>
            </a:xfrm>
            <a:custGeom>
              <a:rect b="b" l="l" r="r" t="t"/>
              <a:pathLst>
                <a:path extrusionOk="0" h="146" w="161">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55" name="Google Shape;155;p114"/>
            <p:cNvSpPr/>
            <p:nvPr/>
          </p:nvSpPr>
          <p:spPr>
            <a:xfrm>
              <a:off x="903288" y="3313113"/>
              <a:ext cx="336550" cy="338138"/>
            </a:xfrm>
            <a:custGeom>
              <a:rect b="b" l="l" r="r" t="t"/>
              <a:pathLst>
                <a:path extrusionOk="0" h="150" w="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56" name="Google Shape;156;p114"/>
            <p:cNvSpPr/>
            <p:nvPr/>
          </p:nvSpPr>
          <p:spPr>
            <a:xfrm>
              <a:off x="4162425" y="3344863"/>
              <a:ext cx="334963" cy="328613"/>
            </a:xfrm>
            <a:custGeom>
              <a:rect b="b" l="l" r="r" t="t"/>
              <a:pathLst>
                <a:path extrusionOk="0" h="146" w="149">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57" name="Google Shape;157;p114"/>
            <p:cNvSpPr/>
            <p:nvPr/>
          </p:nvSpPr>
          <p:spPr>
            <a:xfrm>
              <a:off x="4162425" y="3359150"/>
              <a:ext cx="334963" cy="309563"/>
            </a:xfrm>
            <a:custGeom>
              <a:rect b="b" l="l" r="r" t="t"/>
              <a:pathLst>
                <a:path extrusionOk="0" h="138" w="149">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58" name="Google Shape;158;p114"/>
            <p:cNvSpPr/>
            <p:nvPr/>
          </p:nvSpPr>
          <p:spPr>
            <a:xfrm>
              <a:off x="4205288" y="5753100"/>
              <a:ext cx="303213" cy="344488"/>
            </a:xfrm>
            <a:custGeom>
              <a:rect b="b" l="l" r="r" t="t"/>
              <a:pathLst>
                <a:path extrusionOk="0" h="153" w="135">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59" name="Google Shape;159;p114"/>
            <p:cNvSpPr/>
            <p:nvPr/>
          </p:nvSpPr>
          <p:spPr>
            <a:xfrm>
              <a:off x="4202113" y="5762625"/>
              <a:ext cx="306388" cy="311150"/>
            </a:xfrm>
            <a:custGeom>
              <a:rect b="b" l="l" r="r" t="t"/>
              <a:pathLst>
                <a:path extrusionOk="0" h="138" w="136">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grpSp>
      <p:sp>
        <p:nvSpPr>
          <p:cNvPr descr="要新增影像的空白預留位置。按一下預留位置，然後選取您想要新增的影像。" id="160" name="Google Shape;160;p114"/>
          <p:cNvSpPr/>
          <p:nvPr>
            <p:ph idx="2" type="pic"/>
          </p:nvPr>
        </p:nvSpPr>
        <p:spPr>
          <a:xfrm>
            <a:off x="1249168" y="1824285"/>
            <a:ext cx="2715289" cy="2776308"/>
          </a:xfrm>
          <a:prstGeom prst="rect">
            <a:avLst/>
          </a:prstGeom>
          <a:solidFill>
            <a:schemeClr val="lt2"/>
          </a:solidFill>
          <a:ln cap="flat" cmpd="sng" w="38100">
            <a:solidFill>
              <a:schemeClr val="lt1"/>
            </a:solidFill>
            <a:prstDash val="solid"/>
            <a:round/>
            <a:headEnd len="sm" w="sm" type="none"/>
            <a:tailEnd len="sm" w="sm" type="none"/>
          </a:ln>
        </p:spPr>
      </p:sp>
      <p:sp>
        <p:nvSpPr>
          <p:cNvPr id="161" name="Google Shape;161;p114"/>
          <p:cNvSpPr txBox="1"/>
          <p:nvPr>
            <p:ph idx="1" type="body"/>
          </p:nvPr>
        </p:nvSpPr>
        <p:spPr>
          <a:xfrm>
            <a:off x="1235212" y="4947405"/>
            <a:ext cx="2743200" cy="914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600"/>
              </a:spcBef>
              <a:spcAft>
                <a:spcPts val="0"/>
              </a:spcAft>
              <a:buClr>
                <a:schemeClr val="dk1"/>
              </a:buClr>
              <a:buSzPts val="1600"/>
              <a:buNone/>
              <a:defRPr sz="1600">
                <a:latin typeface="Microsoft JhengHei"/>
                <a:ea typeface="Microsoft JhengHei"/>
                <a:cs typeface="Microsoft JhengHei"/>
                <a:sym typeface="Microsoft JhengHei"/>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grpSp>
        <p:nvGrpSpPr>
          <p:cNvPr id="162" name="Google Shape;162;p114"/>
          <p:cNvGrpSpPr/>
          <p:nvPr/>
        </p:nvGrpSpPr>
        <p:grpSpPr>
          <a:xfrm rot="5400000">
            <a:off x="4517135" y="1678105"/>
            <a:ext cx="3123347" cy="3089730"/>
            <a:chOff x="895350" y="3313113"/>
            <a:chExt cx="3613151" cy="2790825"/>
          </a:xfrm>
        </p:grpSpPr>
        <p:sp>
          <p:nvSpPr>
            <p:cNvPr id="163" name="Google Shape;163;p114"/>
            <p:cNvSpPr/>
            <p:nvPr/>
          </p:nvSpPr>
          <p:spPr>
            <a:xfrm>
              <a:off x="963613" y="3725863"/>
              <a:ext cx="11113" cy="1952625"/>
            </a:xfrm>
            <a:custGeom>
              <a:rect b="b" l="l" r="r" t="t"/>
              <a:pathLst>
                <a:path extrusionOk="0" h="868" w="5">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64" name="Google Shape;164;p114"/>
            <p:cNvSpPr/>
            <p:nvPr/>
          </p:nvSpPr>
          <p:spPr>
            <a:xfrm>
              <a:off x="1350963" y="6038850"/>
              <a:ext cx="2736850" cy="11113"/>
            </a:xfrm>
            <a:custGeom>
              <a:rect b="b" l="l" r="r" t="t"/>
              <a:pathLst>
                <a:path extrusionOk="0" h="5" w="1216">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65" name="Google Shape;165;p114"/>
            <p:cNvSpPr/>
            <p:nvPr/>
          </p:nvSpPr>
          <p:spPr>
            <a:xfrm>
              <a:off x="1330325" y="3378200"/>
              <a:ext cx="2743200" cy="11113"/>
            </a:xfrm>
            <a:custGeom>
              <a:rect b="b" l="l" r="r" t="t"/>
              <a:pathLst>
                <a:path extrusionOk="0" h="5" w="1219">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66" name="Google Shape;166;p114"/>
            <p:cNvSpPr/>
            <p:nvPr/>
          </p:nvSpPr>
          <p:spPr>
            <a:xfrm>
              <a:off x="4443413" y="3759200"/>
              <a:ext cx="9525" cy="1919288"/>
            </a:xfrm>
            <a:custGeom>
              <a:rect b="b" l="l" r="r" t="t"/>
              <a:pathLst>
                <a:path extrusionOk="0" h="853" w="4">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67" name="Google Shape;167;p114"/>
            <p:cNvSpPr/>
            <p:nvPr/>
          </p:nvSpPr>
          <p:spPr>
            <a:xfrm>
              <a:off x="903288" y="5772150"/>
              <a:ext cx="341313" cy="331788"/>
            </a:xfrm>
            <a:custGeom>
              <a:rect b="b" l="l" r="r" t="t"/>
              <a:pathLst>
                <a:path extrusionOk="0" h="148" w="152">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68" name="Google Shape;168;p114"/>
            <p:cNvSpPr/>
            <p:nvPr/>
          </p:nvSpPr>
          <p:spPr>
            <a:xfrm>
              <a:off x="906463" y="5768975"/>
              <a:ext cx="341313" cy="323850"/>
            </a:xfrm>
            <a:custGeom>
              <a:rect b="b" l="l" r="r" t="t"/>
              <a:pathLst>
                <a:path extrusionOk="0" h="144" w="151">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69" name="Google Shape;169;p114"/>
            <p:cNvSpPr/>
            <p:nvPr/>
          </p:nvSpPr>
          <p:spPr>
            <a:xfrm>
              <a:off x="895350" y="3316288"/>
              <a:ext cx="363538" cy="328613"/>
            </a:xfrm>
            <a:custGeom>
              <a:rect b="b" l="l" r="r" t="t"/>
              <a:pathLst>
                <a:path extrusionOk="0" h="146" w="161">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70" name="Google Shape;170;p114"/>
            <p:cNvSpPr/>
            <p:nvPr/>
          </p:nvSpPr>
          <p:spPr>
            <a:xfrm>
              <a:off x="903288" y="3313113"/>
              <a:ext cx="336550" cy="338138"/>
            </a:xfrm>
            <a:custGeom>
              <a:rect b="b" l="l" r="r" t="t"/>
              <a:pathLst>
                <a:path extrusionOk="0" h="150" w="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71" name="Google Shape;171;p114"/>
            <p:cNvSpPr/>
            <p:nvPr/>
          </p:nvSpPr>
          <p:spPr>
            <a:xfrm>
              <a:off x="4162425" y="3344863"/>
              <a:ext cx="334963" cy="328613"/>
            </a:xfrm>
            <a:custGeom>
              <a:rect b="b" l="l" r="r" t="t"/>
              <a:pathLst>
                <a:path extrusionOk="0" h="146" w="149">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72" name="Google Shape;172;p114"/>
            <p:cNvSpPr/>
            <p:nvPr/>
          </p:nvSpPr>
          <p:spPr>
            <a:xfrm>
              <a:off x="4162425" y="3359150"/>
              <a:ext cx="334963" cy="309563"/>
            </a:xfrm>
            <a:custGeom>
              <a:rect b="b" l="l" r="r" t="t"/>
              <a:pathLst>
                <a:path extrusionOk="0" h="138" w="149">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73" name="Google Shape;173;p114"/>
            <p:cNvSpPr/>
            <p:nvPr/>
          </p:nvSpPr>
          <p:spPr>
            <a:xfrm>
              <a:off x="4205288" y="5753100"/>
              <a:ext cx="303213" cy="344488"/>
            </a:xfrm>
            <a:custGeom>
              <a:rect b="b" l="l" r="r" t="t"/>
              <a:pathLst>
                <a:path extrusionOk="0" h="153" w="135">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74" name="Google Shape;174;p114"/>
            <p:cNvSpPr/>
            <p:nvPr/>
          </p:nvSpPr>
          <p:spPr>
            <a:xfrm>
              <a:off x="4202113" y="5762625"/>
              <a:ext cx="306388" cy="311150"/>
            </a:xfrm>
            <a:custGeom>
              <a:rect b="b" l="l" r="r" t="t"/>
              <a:pathLst>
                <a:path extrusionOk="0" h="138" w="136">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grpSp>
      <p:sp>
        <p:nvSpPr>
          <p:cNvPr descr="要新增影像的空白預留位置。按一下預留位置，然後選取您想要新增的影像。" id="175" name="Google Shape;175;p114"/>
          <p:cNvSpPr/>
          <p:nvPr>
            <p:ph idx="3" type="pic"/>
          </p:nvPr>
        </p:nvSpPr>
        <p:spPr>
          <a:xfrm>
            <a:off x="4720924" y="1824285"/>
            <a:ext cx="2715768" cy="2776308"/>
          </a:xfrm>
          <a:prstGeom prst="rect">
            <a:avLst/>
          </a:prstGeom>
          <a:solidFill>
            <a:schemeClr val="lt2"/>
          </a:solidFill>
          <a:ln cap="flat" cmpd="sng" w="38100">
            <a:solidFill>
              <a:schemeClr val="lt1"/>
            </a:solidFill>
            <a:prstDash val="solid"/>
            <a:round/>
            <a:headEnd len="sm" w="sm" type="none"/>
            <a:tailEnd len="sm" w="sm" type="none"/>
          </a:ln>
        </p:spPr>
      </p:sp>
      <p:sp>
        <p:nvSpPr>
          <p:cNvPr id="176" name="Google Shape;176;p114"/>
          <p:cNvSpPr txBox="1"/>
          <p:nvPr>
            <p:ph idx="4" type="body"/>
          </p:nvPr>
        </p:nvSpPr>
        <p:spPr>
          <a:xfrm>
            <a:off x="4707208" y="4947405"/>
            <a:ext cx="2743200" cy="914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600"/>
              </a:spcBef>
              <a:spcAft>
                <a:spcPts val="0"/>
              </a:spcAft>
              <a:buClr>
                <a:schemeClr val="dk1"/>
              </a:buClr>
              <a:buSzPts val="1600"/>
              <a:buNone/>
              <a:defRPr sz="1600">
                <a:latin typeface="Microsoft JhengHei"/>
                <a:ea typeface="Microsoft JhengHei"/>
                <a:cs typeface="Microsoft JhengHei"/>
                <a:sym typeface="Microsoft JhengHei"/>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grpSp>
        <p:nvGrpSpPr>
          <p:cNvPr id="177" name="Google Shape;177;p114"/>
          <p:cNvGrpSpPr/>
          <p:nvPr/>
        </p:nvGrpSpPr>
        <p:grpSpPr>
          <a:xfrm rot="5400000">
            <a:off x="8019009" y="1678105"/>
            <a:ext cx="3123347" cy="3089730"/>
            <a:chOff x="895350" y="3313113"/>
            <a:chExt cx="3613151" cy="2790825"/>
          </a:xfrm>
        </p:grpSpPr>
        <p:sp>
          <p:nvSpPr>
            <p:cNvPr id="178" name="Google Shape;178;p114"/>
            <p:cNvSpPr/>
            <p:nvPr/>
          </p:nvSpPr>
          <p:spPr>
            <a:xfrm>
              <a:off x="963613" y="3725863"/>
              <a:ext cx="11113" cy="1952625"/>
            </a:xfrm>
            <a:custGeom>
              <a:rect b="b" l="l" r="r" t="t"/>
              <a:pathLst>
                <a:path extrusionOk="0" h="868" w="5">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79" name="Google Shape;179;p114"/>
            <p:cNvSpPr/>
            <p:nvPr/>
          </p:nvSpPr>
          <p:spPr>
            <a:xfrm>
              <a:off x="1350963" y="6038850"/>
              <a:ext cx="2736850" cy="11113"/>
            </a:xfrm>
            <a:custGeom>
              <a:rect b="b" l="l" r="r" t="t"/>
              <a:pathLst>
                <a:path extrusionOk="0" h="5" w="1216">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80" name="Google Shape;180;p114"/>
            <p:cNvSpPr/>
            <p:nvPr/>
          </p:nvSpPr>
          <p:spPr>
            <a:xfrm>
              <a:off x="1330325" y="3378200"/>
              <a:ext cx="2743200" cy="11113"/>
            </a:xfrm>
            <a:custGeom>
              <a:rect b="b" l="l" r="r" t="t"/>
              <a:pathLst>
                <a:path extrusionOk="0" h="5" w="1219">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81" name="Google Shape;181;p114"/>
            <p:cNvSpPr/>
            <p:nvPr/>
          </p:nvSpPr>
          <p:spPr>
            <a:xfrm>
              <a:off x="4443413" y="3759200"/>
              <a:ext cx="9525" cy="1919288"/>
            </a:xfrm>
            <a:custGeom>
              <a:rect b="b" l="l" r="r" t="t"/>
              <a:pathLst>
                <a:path extrusionOk="0" h="853" w="4">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82" name="Google Shape;182;p114"/>
            <p:cNvSpPr/>
            <p:nvPr/>
          </p:nvSpPr>
          <p:spPr>
            <a:xfrm>
              <a:off x="903288" y="5772150"/>
              <a:ext cx="341313" cy="331788"/>
            </a:xfrm>
            <a:custGeom>
              <a:rect b="b" l="l" r="r" t="t"/>
              <a:pathLst>
                <a:path extrusionOk="0" h="148" w="152">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83" name="Google Shape;183;p114"/>
            <p:cNvSpPr/>
            <p:nvPr/>
          </p:nvSpPr>
          <p:spPr>
            <a:xfrm>
              <a:off x="906463" y="5768975"/>
              <a:ext cx="341313" cy="323850"/>
            </a:xfrm>
            <a:custGeom>
              <a:rect b="b" l="l" r="r" t="t"/>
              <a:pathLst>
                <a:path extrusionOk="0" h="144" w="151">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84" name="Google Shape;184;p114"/>
            <p:cNvSpPr/>
            <p:nvPr/>
          </p:nvSpPr>
          <p:spPr>
            <a:xfrm>
              <a:off x="895350" y="3316288"/>
              <a:ext cx="363538" cy="328613"/>
            </a:xfrm>
            <a:custGeom>
              <a:rect b="b" l="l" r="r" t="t"/>
              <a:pathLst>
                <a:path extrusionOk="0" h="146" w="161">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85" name="Google Shape;185;p114"/>
            <p:cNvSpPr/>
            <p:nvPr/>
          </p:nvSpPr>
          <p:spPr>
            <a:xfrm>
              <a:off x="903288" y="3313113"/>
              <a:ext cx="336550" cy="338138"/>
            </a:xfrm>
            <a:custGeom>
              <a:rect b="b" l="l" r="r" t="t"/>
              <a:pathLst>
                <a:path extrusionOk="0" h="150" w="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86" name="Google Shape;186;p114"/>
            <p:cNvSpPr/>
            <p:nvPr/>
          </p:nvSpPr>
          <p:spPr>
            <a:xfrm>
              <a:off x="4162425" y="3344863"/>
              <a:ext cx="334963" cy="328613"/>
            </a:xfrm>
            <a:custGeom>
              <a:rect b="b" l="l" r="r" t="t"/>
              <a:pathLst>
                <a:path extrusionOk="0" h="146" w="149">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87" name="Google Shape;187;p114"/>
            <p:cNvSpPr/>
            <p:nvPr/>
          </p:nvSpPr>
          <p:spPr>
            <a:xfrm>
              <a:off x="4162425" y="3359150"/>
              <a:ext cx="334963" cy="309563"/>
            </a:xfrm>
            <a:custGeom>
              <a:rect b="b" l="l" r="r" t="t"/>
              <a:pathLst>
                <a:path extrusionOk="0" h="138" w="149">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88" name="Google Shape;188;p114"/>
            <p:cNvSpPr/>
            <p:nvPr/>
          </p:nvSpPr>
          <p:spPr>
            <a:xfrm>
              <a:off x="4205288" y="5753100"/>
              <a:ext cx="303213" cy="344488"/>
            </a:xfrm>
            <a:custGeom>
              <a:rect b="b" l="l" r="r" t="t"/>
              <a:pathLst>
                <a:path extrusionOk="0" h="153" w="135">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89" name="Google Shape;189;p114"/>
            <p:cNvSpPr/>
            <p:nvPr/>
          </p:nvSpPr>
          <p:spPr>
            <a:xfrm>
              <a:off x="4202113" y="5762625"/>
              <a:ext cx="306388" cy="311150"/>
            </a:xfrm>
            <a:custGeom>
              <a:rect b="b" l="l" r="r" t="t"/>
              <a:pathLst>
                <a:path extrusionOk="0" h="138" w="136">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grpSp>
      <p:sp>
        <p:nvSpPr>
          <p:cNvPr descr="要新增影像的空白預留位置。按一下預留位置，然後選取您想要新增的影像。" id="190" name="Google Shape;190;p114"/>
          <p:cNvSpPr/>
          <p:nvPr>
            <p:ph idx="5" type="pic"/>
          </p:nvPr>
        </p:nvSpPr>
        <p:spPr>
          <a:xfrm>
            <a:off x="8222798" y="1824285"/>
            <a:ext cx="2715768" cy="2776308"/>
          </a:xfrm>
          <a:prstGeom prst="rect">
            <a:avLst/>
          </a:prstGeom>
          <a:solidFill>
            <a:schemeClr val="lt2"/>
          </a:solidFill>
          <a:ln cap="flat" cmpd="sng" w="38100">
            <a:solidFill>
              <a:schemeClr val="lt1"/>
            </a:solidFill>
            <a:prstDash val="solid"/>
            <a:round/>
            <a:headEnd len="sm" w="sm" type="none"/>
            <a:tailEnd len="sm" w="sm" type="none"/>
          </a:ln>
        </p:spPr>
      </p:sp>
      <p:sp>
        <p:nvSpPr>
          <p:cNvPr id="191" name="Google Shape;191;p114"/>
          <p:cNvSpPr txBox="1"/>
          <p:nvPr>
            <p:ph idx="6" type="body"/>
          </p:nvPr>
        </p:nvSpPr>
        <p:spPr>
          <a:xfrm>
            <a:off x="8209082" y="4947405"/>
            <a:ext cx="2743200" cy="914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600"/>
              </a:spcBef>
              <a:spcAft>
                <a:spcPts val="0"/>
              </a:spcAft>
              <a:buClr>
                <a:schemeClr val="dk1"/>
              </a:buClr>
              <a:buSzPts val="1600"/>
              <a:buNone/>
              <a:defRPr sz="1600">
                <a:latin typeface="Microsoft JhengHei"/>
                <a:ea typeface="Microsoft JhengHei"/>
                <a:cs typeface="Microsoft JhengHei"/>
                <a:sym typeface="Microsoft JhengHei"/>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2" name="Google Shape;192;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Microsoft JhengHei"/>
                <a:ea typeface="Microsoft JhengHei"/>
                <a:cs typeface="Microsoft JhengHei"/>
                <a:sym typeface="Microsoft JhengHei"/>
              </a:defRPr>
            </a:lvl1pPr>
            <a:lvl2pPr indent="0" lvl="1" marL="0" algn="r">
              <a:spcBef>
                <a:spcPts val="0"/>
              </a:spcBef>
              <a:buNone/>
              <a:defRPr sz="1200">
                <a:solidFill>
                  <a:srgbClr val="888888"/>
                </a:solidFill>
                <a:latin typeface="Microsoft JhengHei"/>
                <a:ea typeface="Microsoft JhengHei"/>
                <a:cs typeface="Microsoft JhengHei"/>
                <a:sym typeface="Microsoft JhengHei"/>
              </a:defRPr>
            </a:lvl2pPr>
            <a:lvl3pPr indent="0" lvl="2" marL="0" algn="r">
              <a:spcBef>
                <a:spcPts val="0"/>
              </a:spcBef>
              <a:buNone/>
              <a:defRPr sz="1200">
                <a:solidFill>
                  <a:srgbClr val="888888"/>
                </a:solidFill>
                <a:latin typeface="Microsoft JhengHei"/>
                <a:ea typeface="Microsoft JhengHei"/>
                <a:cs typeface="Microsoft JhengHei"/>
                <a:sym typeface="Microsoft JhengHei"/>
              </a:defRPr>
            </a:lvl3pPr>
            <a:lvl4pPr indent="0" lvl="3" marL="0" algn="r">
              <a:spcBef>
                <a:spcPts val="0"/>
              </a:spcBef>
              <a:buNone/>
              <a:defRPr sz="1200">
                <a:solidFill>
                  <a:srgbClr val="888888"/>
                </a:solidFill>
                <a:latin typeface="Microsoft JhengHei"/>
                <a:ea typeface="Microsoft JhengHei"/>
                <a:cs typeface="Microsoft JhengHei"/>
                <a:sym typeface="Microsoft JhengHei"/>
              </a:defRPr>
            </a:lvl4pPr>
            <a:lvl5pPr indent="0" lvl="4" marL="0" algn="r">
              <a:spcBef>
                <a:spcPts val="0"/>
              </a:spcBef>
              <a:buNone/>
              <a:defRPr sz="1200">
                <a:solidFill>
                  <a:srgbClr val="888888"/>
                </a:solidFill>
                <a:latin typeface="Microsoft JhengHei"/>
                <a:ea typeface="Microsoft JhengHei"/>
                <a:cs typeface="Microsoft JhengHei"/>
                <a:sym typeface="Microsoft JhengHei"/>
              </a:defRPr>
            </a:lvl5pPr>
            <a:lvl6pPr indent="0" lvl="5" marL="0" algn="r">
              <a:spcBef>
                <a:spcPts val="0"/>
              </a:spcBef>
              <a:buNone/>
              <a:defRPr sz="1200">
                <a:solidFill>
                  <a:srgbClr val="888888"/>
                </a:solidFill>
                <a:latin typeface="Microsoft JhengHei"/>
                <a:ea typeface="Microsoft JhengHei"/>
                <a:cs typeface="Microsoft JhengHei"/>
                <a:sym typeface="Microsoft JhengHei"/>
              </a:defRPr>
            </a:lvl6pPr>
            <a:lvl7pPr indent="0" lvl="6" marL="0" algn="r">
              <a:spcBef>
                <a:spcPts val="0"/>
              </a:spcBef>
              <a:buNone/>
              <a:defRPr sz="1200">
                <a:solidFill>
                  <a:srgbClr val="888888"/>
                </a:solidFill>
                <a:latin typeface="Microsoft JhengHei"/>
                <a:ea typeface="Microsoft JhengHei"/>
                <a:cs typeface="Microsoft JhengHei"/>
                <a:sym typeface="Microsoft JhengHei"/>
              </a:defRPr>
            </a:lvl7pPr>
            <a:lvl8pPr indent="0" lvl="7" marL="0" algn="r">
              <a:spcBef>
                <a:spcPts val="0"/>
              </a:spcBef>
              <a:buNone/>
              <a:defRPr sz="1200">
                <a:solidFill>
                  <a:srgbClr val="888888"/>
                </a:solidFill>
                <a:latin typeface="Microsoft JhengHei"/>
                <a:ea typeface="Microsoft JhengHei"/>
                <a:cs typeface="Microsoft JhengHei"/>
                <a:sym typeface="Microsoft JhengHei"/>
              </a:defRPr>
            </a:lvl8pPr>
            <a:lvl9pPr indent="0" lvl="8" marL="0" algn="r">
              <a:spcBef>
                <a:spcPts val="0"/>
              </a:spcBef>
              <a:buNone/>
              <a:defRPr sz="1200">
                <a:solidFill>
                  <a:srgbClr val="888888"/>
                </a:solidFill>
                <a:latin typeface="Microsoft JhengHei"/>
                <a:ea typeface="Microsoft JhengHei"/>
                <a:cs typeface="Microsoft JhengHei"/>
                <a:sym typeface="Microsoft JhengHei"/>
              </a:defRPr>
            </a:lvl9pPr>
          </a:lstStyle>
          <a:p>
            <a:pPr indent="0" lvl="0" marL="0" rtl="0" algn="r">
              <a:spcBef>
                <a:spcPts val="0"/>
              </a:spcBef>
              <a:spcAft>
                <a:spcPts val="0"/>
              </a:spcAft>
              <a:buNone/>
            </a:pPr>
            <a:fld id="{00000000-1234-1234-1234-123412341234}" type="slidenum">
              <a:rPr lang="zh-TW"/>
              <a:t>‹#›</a:t>
            </a:fld>
            <a:endParaRPr/>
          </a:p>
        </p:txBody>
      </p:sp>
      <p:sp>
        <p:nvSpPr>
          <p:cNvPr id="193" name="Google Shape;193;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Microsoft JhengHei"/>
                <a:ea typeface="Microsoft JhengHei"/>
                <a:cs typeface="Microsoft JhengHei"/>
                <a:sym typeface="Microsoft JhengHe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114"/>
          <p:cNvSpPr txBox="1"/>
          <p:nvPr>
            <p:ph idx="10" type="dt"/>
          </p:nvPr>
        </p:nvSpPr>
        <p:spPr>
          <a:xfrm>
            <a:off x="8075611" y="6019801"/>
            <a:ext cx="139626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100">
                <a:solidFill>
                  <a:schemeClr val="dk1"/>
                </a:solidFill>
                <a:latin typeface="Microsoft JhengHei"/>
                <a:ea typeface="Microsoft JhengHei"/>
                <a:cs typeface="Microsoft JhengHei"/>
                <a:sym typeface="Microsoft JhengHe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含標題的三張圖片">
  <p:cSld name="1_含標題的三張圖片">
    <p:spTree>
      <p:nvGrpSpPr>
        <p:cNvPr id="195" name="Shape 195"/>
        <p:cNvGrpSpPr/>
        <p:nvPr/>
      </p:nvGrpSpPr>
      <p:grpSpPr>
        <a:xfrm>
          <a:off x="0" y="0"/>
          <a:ext cx="0" cy="0"/>
          <a:chOff x="0" y="0"/>
          <a:chExt cx="0" cy="0"/>
        </a:xfrm>
      </p:grpSpPr>
      <p:sp>
        <p:nvSpPr>
          <p:cNvPr id="196" name="Google Shape;196;p115"/>
          <p:cNvSpPr txBox="1"/>
          <p:nvPr>
            <p:ph type="title"/>
          </p:nvPr>
        </p:nvSpPr>
        <p:spPr>
          <a:xfrm>
            <a:off x="9066214" y="421594"/>
            <a:ext cx="2286000" cy="18855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2400"/>
              <a:buFont typeface="Microsoft JhengHei"/>
              <a:buNone/>
              <a:defRPr sz="2400">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97" name="Google Shape;197;p115"/>
          <p:cNvGrpSpPr/>
          <p:nvPr/>
        </p:nvGrpSpPr>
        <p:grpSpPr>
          <a:xfrm flipH="1" rot="5400000">
            <a:off x="274315" y="1102304"/>
            <a:ext cx="5053664" cy="4411852"/>
            <a:chOff x="895350" y="3313113"/>
            <a:chExt cx="3613151" cy="2790825"/>
          </a:xfrm>
        </p:grpSpPr>
        <p:sp>
          <p:nvSpPr>
            <p:cNvPr id="198" name="Google Shape;198;p115"/>
            <p:cNvSpPr/>
            <p:nvPr/>
          </p:nvSpPr>
          <p:spPr>
            <a:xfrm>
              <a:off x="963613" y="3725863"/>
              <a:ext cx="11113" cy="1952625"/>
            </a:xfrm>
            <a:custGeom>
              <a:rect b="b" l="l" r="r" t="t"/>
              <a:pathLst>
                <a:path extrusionOk="0" h="868" w="5">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199" name="Google Shape;199;p115"/>
            <p:cNvSpPr/>
            <p:nvPr/>
          </p:nvSpPr>
          <p:spPr>
            <a:xfrm>
              <a:off x="1350963" y="6038850"/>
              <a:ext cx="2736850" cy="11113"/>
            </a:xfrm>
            <a:custGeom>
              <a:rect b="b" l="l" r="r" t="t"/>
              <a:pathLst>
                <a:path extrusionOk="0" h="5" w="1216">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00" name="Google Shape;200;p115"/>
            <p:cNvSpPr/>
            <p:nvPr/>
          </p:nvSpPr>
          <p:spPr>
            <a:xfrm>
              <a:off x="1330325" y="3378200"/>
              <a:ext cx="2743200" cy="11113"/>
            </a:xfrm>
            <a:custGeom>
              <a:rect b="b" l="l" r="r" t="t"/>
              <a:pathLst>
                <a:path extrusionOk="0" h="5" w="1219">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01" name="Google Shape;201;p115"/>
            <p:cNvSpPr/>
            <p:nvPr/>
          </p:nvSpPr>
          <p:spPr>
            <a:xfrm>
              <a:off x="4443413" y="3759200"/>
              <a:ext cx="9525" cy="1919288"/>
            </a:xfrm>
            <a:custGeom>
              <a:rect b="b" l="l" r="r" t="t"/>
              <a:pathLst>
                <a:path extrusionOk="0" h="853" w="4">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02" name="Google Shape;202;p115"/>
            <p:cNvSpPr/>
            <p:nvPr/>
          </p:nvSpPr>
          <p:spPr>
            <a:xfrm>
              <a:off x="903288" y="5772150"/>
              <a:ext cx="341313" cy="331788"/>
            </a:xfrm>
            <a:custGeom>
              <a:rect b="b" l="l" r="r" t="t"/>
              <a:pathLst>
                <a:path extrusionOk="0" h="148" w="152">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03" name="Google Shape;203;p115"/>
            <p:cNvSpPr/>
            <p:nvPr/>
          </p:nvSpPr>
          <p:spPr>
            <a:xfrm>
              <a:off x="906463" y="5768975"/>
              <a:ext cx="341313" cy="323850"/>
            </a:xfrm>
            <a:custGeom>
              <a:rect b="b" l="l" r="r" t="t"/>
              <a:pathLst>
                <a:path extrusionOk="0" h="144" w="151">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04" name="Google Shape;204;p115"/>
            <p:cNvSpPr/>
            <p:nvPr/>
          </p:nvSpPr>
          <p:spPr>
            <a:xfrm>
              <a:off x="895350" y="3316288"/>
              <a:ext cx="363538" cy="328613"/>
            </a:xfrm>
            <a:custGeom>
              <a:rect b="b" l="l" r="r" t="t"/>
              <a:pathLst>
                <a:path extrusionOk="0" h="146" w="161">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05" name="Google Shape;205;p115"/>
            <p:cNvSpPr/>
            <p:nvPr/>
          </p:nvSpPr>
          <p:spPr>
            <a:xfrm>
              <a:off x="903288" y="3313113"/>
              <a:ext cx="336550" cy="338138"/>
            </a:xfrm>
            <a:custGeom>
              <a:rect b="b" l="l" r="r" t="t"/>
              <a:pathLst>
                <a:path extrusionOk="0" h="150" w="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06" name="Google Shape;206;p115"/>
            <p:cNvSpPr/>
            <p:nvPr/>
          </p:nvSpPr>
          <p:spPr>
            <a:xfrm>
              <a:off x="4162425" y="3344863"/>
              <a:ext cx="334963" cy="328613"/>
            </a:xfrm>
            <a:custGeom>
              <a:rect b="b" l="l" r="r" t="t"/>
              <a:pathLst>
                <a:path extrusionOk="0" h="146" w="149">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07" name="Google Shape;207;p115"/>
            <p:cNvSpPr/>
            <p:nvPr/>
          </p:nvSpPr>
          <p:spPr>
            <a:xfrm>
              <a:off x="4162425" y="3359150"/>
              <a:ext cx="334963" cy="309563"/>
            </a:xfrm>
            <a:custGeom>
              <a:rect b="b" l="l" r="r" t="t"/>
              <a:pathLst>
                <a:path extrusionOk="0" h="138" w="149">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08" name="Google Shape;208;p115"/>
            <p:cNvSpPr/>
            <p:nvPr/>
          </p:nvSpPr>
          <p:spPr>
            <a:xfrm>
              <a:off x="4205288" y="5753100"/>
              <a:ext cx="303213" cy="344488"/>
            </a:xfrm>
            <a:custGeom>
              <a:rect b="b" l="l" r="r" t="t"/>
              <a:pathLst>
                <a:path extrusionOk="0" h="153" w="135">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09" name="Google Shape;209;p115"/>
            <p:cNvSpPr/>
            <p:nvPr/>
          </p:nvSpPr>
          <p:spPr>
            <a:xfrm>
              <a:off x="4202113" y="5762625"/>
              <a:ext cx="306388" cy="311150"/>
            </a:xfrm>
            <a:custGeom>
              <a:rect b="b" l="l" r="r" t="t"/>
              <a:pathLst>
                <a:path extrusionOk="0" h="138" w="136">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grpSp>
      <p:sp>
        <p:nvSpPr>
          <p:cNvPr descr="要新增影像的空白預留位置。按一下預留位置，然後選取您想要新增的影像。" id="210" name="Google Shape;210;p115"/>
          <p:cNvSpPr/>
          <p:nvPr>
            <p:ph idx="2" type="pic"/>
          </p:nvPr>
        </p:nvSpPr>
        <p:spPr>
          <a:xfrm>
            <a:off x="840795" y="1020193"/>
            <a:ext cx="3886200" cy="4572000"/>
          </a:xfrm>
          <a:prstGeom prst="rect">
            <a:avLst/>
          </a:prstGeom>
          <a:solidFill>
            <a:schemeClr val="lt2"/>
          </a:solidFill>
          <a:ln cap="flat" cmpd="sng" w="38100">
            <a:solidFill>
              <a:schemeClr val="lt1"/>
            </a:solidFill>
            <a:prstDash val="solid"/>
            <a:round/>
            <a:headEnd len="sm" w="sm" type="none"/>
            <a:tailEnd len="sm" w="sm" type="none"/>
          </a:ln>
        </p:spPr>
      </p:sp>
      <p:grpSp>
        <p:nvGrpSpPr>
          <p:cNvPr id="211" name="Google Shape;211;p115"/>
          <p:cNvGrpSpPr/>
          <p:nvPr/>
        </p:nvGrpSpPr>
        <p:grpSpPr>
          <a:xfrm>
            <a:off x="5322489" y="319177"/>
            <a:ext cx="3389607" cy="2710838"/>
            <a:chOff x="895350" y="3313113"/>
            <a:chExt cx="3613151" cy="2790825"/>
          </a:xfrm>
        </p:grpSpPr>
        <p:sp>
          <p:nvSpPr>
            <p:cNvPr id="212" name="Google Shape;212;p115"/>
            <p:cNvSpPr/>
            <p:nvPr/>
          </p:nvSpPr>
          <p:spPr>
            <a:xfrm>
              <a:off x="963613" y="3725863"/>
              <a:ext cx="11113" cy="1952625"/>
            </a:xfrm>
            <a:custGeom>
              <a:rect b="b" l="l" r="r" t="t"/>
              <a:pathLst>
                <a:path extrusionOk="0" h="868" w="5">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13" name="Google Shape;213;p115"/>
            <p:cNvSpPr/>
            <p:nvPr/>
          </p:nvSpPr>
          <p:spPr>
            <a:xfrm>
              <a:off x="1350963" y="6038850"/>
              <a:ext cx="2736850" cy="11113"/>
            </a:xfrm>
            <a:custGeom>
              <a:rect b="b" l="l" r="r" t="t"/>
              <a:pathLst>
                <a:path extrusionOk="0" h="5" w="1216">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14" name="Google Shape;214;p115"/>
            <p:cNvSpPr/>
            <p:nvPr/>
          </p:nvSpPr>
          <p:spPr>
            <a:xfrm>
              <a:off x="1330325" y="3378200"/>
              <a:ext cx="2743200" cy="11113"/>
            </a:xfrm>
            <a:custGeom>
              <a:rect b="b" l="l" r="r" t="t"/>
              <a:pathLst>
                <a:path extrusionOk="0" h="5" w="1219">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15" name="Google Shape;215;p115"/>
            <p:cNvSpPr/>
            <p:nvPr/>
          </p:nvSpPr>
          <p:spPr>
            <a:xfrm>
              <a:off x="4443413" y="3759200"/>
              <a:ext cx="9525" cy="1919288"/>
            </a:xfrm>
            <a:custGeom>
              <a:rect b="b" l="l" r="r" t="t"/>
              <a:pathLst>
                <a:path extrusionOk="0" h="853" w="4">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16" name="Google Shape;216;p115"/>
            <p:cNvSpPr/>
            <p:nvPr/>
          </p:nvSpPr>
          <p:spPr>
            <a:xfrm>
              <a:off x="903288" y="5772150"/>
              <a:ext cx="341313" cy="331788"/>
            </a:xfrm>
            <a:custGeom>
              <a:rect b="b" l="l" r="r" t="t"/>
              <a:pathLst>
                <a:path extrusionOk="0" h="148" w="152">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17" name="Google Shape;217;p115"/>
            <p:cNvSpPr/>
            <p:nvPr/>
          </p:nvSpPr>
          <p:spPr>
            <a:xfrm>
              <a:off x="906463" y="5768975"/>
              <a:ext cx="341313" cy="323850"/>
            </a:xfrm>
            <a:custGeom>
              <a:rect b="b" l="l" r="r" t="t"/>
              <a:pathLst>
                <a:path extrusionOk="0" h="144" w="151">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18" name="Google Shape;218;p115"/>
            <p:cNvSpPr/>
            <p:nvPr/>
          </p:nvSpPr>
          <p:spPr>
            <a:xfrm>
              <a:off x="895350" y="3316288"/>
              <a:ext cx="363538" cy="328613"/>
            </a:xfrm>
            <a:custGeom>
              <a:rect b="b" l="l" r="r" t="t"/>
              <a:pathLst>
                <a:path extrusionOk="0" h="146" w="161">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19" name="Google Shape;219;p115"/>
            <p:cNvSpPr/>
            <p:nvPr/>
          </p:nvSpPr>
          <p:spPr>
            <a:xfrm>
              <a:off x="903288" y="3313113"/>
              <a:ext cx="336550" cy="338138"/>
            </a:xfrm>
            <a:custGeom>
              <a:rect b="b" l="l" r="r" t="t"/>
              <a:pathLst>
                <a:path extrusionOk="0" h="150" w="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20" name="Google Shape;220;p115"/>
            <p:cNvSpPr/>
            <p:nvPr/>
          </p:nvSpPr>
          <p:spPr>
            <a:xfrm>
              <a:off x="4162425" y="3344863"/>
              <a:ext cx="334963" cy="328613"/>
            </a:xfrm>
            <a:custGeom>
              <a:rect b="b" l="l" r="r" t="t"/>
              <a:pathLst>
                <a:path extrusionOk="0" h="146" w="149">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21" name="Google Shape;221;p115"/>
            <p:cNvSpPr/>
            <p:nvPr/>
          </p:nvSpPr>
          <p:spPr>
            <a:xfrm>
              <a:off x="4162425" y="3359150"/>
              <a:ext cx="334963" cy="309563"/>
            </a:xfrm>
            <a:custGeom>
              <a:rect b="b" l="l" r="r" t="t"/>
              <a:pathLst>
                <a:path extrusionOk="0" h="138" w="149">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22" name="Google Shape;222;p115"/>
            <p:cNvSpPr/>
            <p:nvPr/>
          </p:nvSpPr>
          <p:spPr>
            <a:xfrm>
              <a:off x="4205288" y="5753100"/>
              <a:ext cx="303213" cy="344488"/>
            </a:xfrm>
            <a:custGeom>
              <a:rect b="b" l="l" r="r" t="t"/>
              <a:pathLst>
                <a:path extrusionOk="0" h="153" w="135">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23" name="Google Shape;223;p115"/>
            <p:cNvSpPr/>
            <p:nvPr/>
          </p:nvSpPr>
          <p:spPr>
            <a:xfrm>
              <a:off x="4202113" y="5762625"/>
              <a:ext cx="306388" cy="311150"/>
            </a:xfrm>
            <a:custGeom>
              <a:rect b="b" l="l" r="r" t="t"/>
              <a:pathLst>
                <a:path extrusionOk="0" h="138" w="136">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grpSp>
      <p:sp>
        <p:nvSpPr>
          <p:cNvPr descr="要新增影像的空白預留位置。按一下預留位置，然後選取您想要新增的影像。" id="224" name="Google Shape;224;p115"/>
          <p:cNvSpPr/>
          <p:nvPr>
            <p:ph idx="3" type="pic"/>
          </p:nvPr>
        </p:nvSpPr>
        <p:spPr>
          <a:xfrm>
            <a:off x="5546780" y="529603"/>
            <a:ext cx="2993366" cy="2305338"/>
          </a:xfrm>
          <a:prstGeom prst="rect">
            <a:avLst/>
          </a:prstGeom>
          <a:solidFill>
            <a:schemeClr val="lt2"/>
          </a:solidFill>
          <a:ln cap="flat" cmpd="sng" w="38100">
            <a:solidFill>
              <a:schemeClr val="lt1"/>
            </a:solidFill>
            <a:prstDash val="solid"/>
            <a:round/>
            <a:headEnd len="sm" w="sm" type="none"/>
            <a:tailEnd len="sm" w="sm" type="none"/>
          </a:ln>
        </p:spPr>
      </p:sp>
      <p:grpSp>
        <p:nvGrpSpPr>
          <p:cNvPr id="225" name="Google Shape;225;p115"/>
          <p:cNvGrpSpPr/>
          <p:nvPr/>
        </p:nvGrpSpPr>
        <p:grpSpPr>
          <a:xfrm>
            <a:off x="5322489" y="3245640"/>
            <a:ext cx="3389607" cy="2710838"/>
            <a:chOff x="895350" y="3313113"/>
            <a:chExt cx="3613151" cy="2790825"/>
          </a:xfrm>
        </p:grpSpPr>
        <p:sp>
          <p:nvSpPr>
            <p:cNvPr id="226" name="Google Shape;226;p115"/>
            <p:cNvSpPr/>
            <p:nvPr/>
          </p:nvSpPr>
          <p:spPr>
            <a:xfrm>
              <a:off x="963613" y="3725863"/>
              <a:ext cx="11113" cy="1952625"/>
            </a:xfrm>
            <a:custGeom>
              <a:rect b="b" l="l" r="r" t="t"/>
              <a:pathLst>
                <a:path extrusionOk="0" h="868" w="5">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27" name="Google Shape;227;p115"/>
            <p:cNvSpPr/>
            <p:nvPr/>
          </p:nvSpPr>
          <p:spPr>
            <a:xfrm>
              <a:off x="1350963" y="6038850"/>
              <a:ext cx="2736850" cy="11113"/>
            </a:xfrm>
            <a:custGeom>
              <a:rect b="b" l="l" r="r" t="t"/>
              <a:pathLst>
                <a:path extrusionOk="0" h="5" w="1216">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28" name="Google Shape;228;p115"/>
            <p:cNvSpPr/>
            <p:nvPr/>
          </p:nvSpPr>
          <p:spPr>
            <a:xfrm>
              <a:off x="1330325" y="3378200"/>
              <a:ext cx="2743200" cy="11113"/>
            </a:xfrm>
            <a:custGeom>
              <a:rect b="b" l="l" r="r" t="t"/>
              <a:pathLst>
                <a:path extrusionOk="0" h="5" w="1219">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29" name="Google Shape;229;p115"/>
            <p:cNvSpPr/>
            <p:nvPr/>
          </p:nvSpPr>
          <p:spPr>
            <a:xfrm>
              <a:off x="4443413" y="3759200"/>
              <a:ext cx="9525" cy="1919288"/>
            </a:xfrm>
            <a:custGeom>
              <a:rect b="b" l="l" r="r" t="t"/>
              <a:pathLst>
                <a:path extrusionOk="0" h="853" w="4">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30" name="Google Shape;230;p115"/>
            <p:cNvSpPr/>
            <p:nvPr/>
          </p:nvSpPr>
          <p:spPr>
            <a:xfrm>
              <a:off x="903288" y="5772150"/>
              <a:ext cx="341313" cy="331788"/>
            </a:xfrm>
            <a:custGeom>
              <a:rect b="b" l="l" r="r" t="t"/>
              <a:pathLst>
                <a:path extrusionOk="0" h="148" w="152">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31" name="Google Shape;231;p115"/>
            <p:cNvSpPr/>
            <p:nvPr/>
          </p:nvSpPr>
          <p:spPr>
            <a:xfrm>
              <a:off x="906463" y="5768975"/>
              <a:ext cx="341313" cy="323850"/>
            </a:xfrm>
            <a:custGeom>
              <a:rect b="b" l="l" r="r" t="t"/>
              <a:pathLst>
                <a:path extrusionOk="0" h="144" w="151">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32" name="Google Shape;232;p115"/>
            <p:cNvSpPr/>
            <p:nvPr/>
          </p:nvSpPr>
          <p:spPr>
            <a:xfrm>
              <a:off x="895350" y="3316288"/>
              <a:ext cx="363538" cy="328613"/>
            </a:xfrm>
            <a:custGeom>
              <a:rect b="b" l="l" r="r" t="t"/>
              <a:pathLst>
                <a:path extrusionOk="0" h="146" w="161">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33" name="Google Shape;233;p115"/>
            <p:cNvSpPr/>
            <p:nvPr/>
          </p:nvSpPr>
          <p:spPr>
            <a:xfrm>
              <a:off x="903288" y="3313113"/>
              <a:ext cx="336550" cy="338138"/>
            </a:xfrm>
            <a:custGeom>
              <a:rect b="b" l="l" r="r" t="t"/>
              <a:pathLst>
                <a:path extrusionOk="0" h="150" w="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34" name="Google Shape;234;p115"/>
            <p:cNvSpPr/>
            <p:nvPr/>
          </p:nvSpPr>
          <p:spPr>
            <a:xfrm>
              <a:off x="4162425" y="3344863"/>
              <a:ext cx="334963" cy="328613"/>
            </a:xfrm>
            <a:custGeom>
              <a:rect b="b" l="l" r="r" t="t"/>
              <a:pathLst>
                <a:path extrusionOk="0" h="146" w="149">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35" name="Google Shape;235;p115"/>
            <p:cNvSpPr/>
            <p:nvPr/>
          </p:nvSpPr>
          <p:spPr>
            <a:xfrm>
              <a:off x="4162425" y="3359150"/>
              <a:ext cx="334963" cy="309563"/>
            </a:xfrm>
            <a:custGeom>
              <a:rect b="b" l="l" r="r" t="t"/>
              <a:pathLst>
                <a:path extrusionOk="0" h="138" w="149">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36" name="Google Shape;236;p115"/>
            <p:cNvSpPr/>
            <p:nvPr/>
          </p:nvSpPr>
          <p:spPr>
            <a:xfrm>
              <a:off x="4205288" y="5753100"/>
              <a:ext cx="303213" cy="344488"/>
            </a:xfrm>
            <a:custGeom>
              <a:rect b="b" l="l" r="r" t="t"/>
              <a:pathLst>
                <a:path extrusionOk="0" h="153" w="135">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sp>
          <p:nvSpPr>
            <p:cNvPr id="237" name="Google Shape;237;p115"/>
            <p:cNvSpPr/>
            <p:nvPr/>
          </p:nvSpPr>
          <p:spPr>
            <a:xfrm>
              <a:off x="4202113" y="5762625"/>
              <a:ext cx="306388" cy="311150"/>
            </a:xfrm>
            <a:custGeom>
              <a:rect b="b" l="l" r="r" t="t"/>
              <a:pathLst>
                <a:path extrusionOk="0" h="138" w="136">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icrosoft JhengHei"/>
                <a:ea typeface="Microsoft JhengHei"/>
                <a:cs typeface="Microsoft JhengHei"/>
                <a:sym typeface="Microsoft JhengHei"/>
              </a:endParaRPr>
            </a:p>
          </p:txBody>
        </p:sp>
      </p:grpSp>
      <p:sp>
        <p:nvSpPr>
          <p:cNvPr descr="要新增影像的空白預留位置。按一下預留位置，然後選取您想要新增的影像。" id="238" name="Google Shape;238;p115"/>
          <p:cNvSpPr/>
          <p:nvPr>
            <p:ph idx="4" type="pic"/>
          </p:nvPr>
        </p:nvSpPr>
        <p:spPr>
          <a:xfrm>
            <a:off x="5546780" y="3456066"/>
            <a:ext cx="2993366" cy="2305338"/>
          </a:xfrm>
          <a:prstGeom prst="rect">
            <a:avLst/>
          </a:prstGeom>
          <a:solidFill>
            <a:schemeClr val="lt2"/>
          </a:solidFill>
          <a:ln cap="flat" cmpd="sng" w="38100">
            <a:solidFill>
              <a:schemeClr val="lt1"/>
            </a:solidFill>
            <a:prstDash val="solid"/>
            <a:round/>
            <a:headEnd len="sm" w="sm" type="none"/>
            <a:tailEnd len="sm" w="sm" type="none"/>
          </a:ln>
        </p:spPr>
      </p:sp>
      <p:sp>
        <p:nvSpPr>
          <p:cNvPr id="239" name="Google Shape;239;p115"/>
          <p:cNvSpPr txBox="1"/>
          <p:nvPr>
            <p:ph idx="1" type="body"/>
          </p:nvPr>
        </p:nvSpPr>
        <p:spPr>
          <a:xfrm>
            <a:off x="9066214" y="2484992"/>
            <a:ext cx="2286000" cy="324872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600"/>
              </a:spcBef>
              <a:spcAft>
                <a:spcPts val="0"/>
              </a:spcAft>
              <a:buClr>
                <a:schemeClr val="dk1"/>
              </a:buClr>
              <a:buSzPts val="1600"/>
              <a:buNone/>
              <a:defRPr sz="1600">
                <a:latin typeface="Microsoft JhengHei"/>
                <a:ea typeface="Microsoft JhengHei"/>
                <a:cs typeface="Microsoft JhengHei"/>
                <a:sym typeface="Microsoft JhengHei"/>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40" name="Google Shape;240;p1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Microsoft JhengHei"/>
                <a:ea typeface="Microsoft JhengHei"/>
                <a:cs typeface="Microsoft JhengHei"/>
                <a:sym typeface="Microsoft JhengHei"/>
              </a:defRPr>
            </a:lvl1pPr>
            <a:lvl2pPr indent="0" lvl="1" marL="0" algn="r">
              <a:spcBef>
                <a:spcPts val="0"/>
              </a:spcBef>
              <a:buNone/>
              <a:defRPr sz="1200">
                <a:solidFill>
                  <a:srgbClr val="888888"/>
                </a:solidFill>
                <a:latin typeface="Microsoft JhengHei"/>
                <a:ea typeface="Microsoft JhengHei"/>
                <a:cs typeface="Microsoft JhengHei"/>
                <a:sym typeface="Microsoft JhengHei"/>
              </a:defRPr>
            </a:lvl2pPr>
            <a:lvl3pPr indent="0" lvl="2" marL="0" algn="r">
              <a:spcBef>
                <a:spcPts val="0"/>
              </a:spcBef>
              <a:buNone/>
              <a:defRPr sz="1200">
                <a:solidFill>
                  <a:srgbClr val="888888"/>
                </a:solidFill>
                <a:latin typeface="Microsoft JhengHei"/>
                <a:ea typeface="Microsoft JhengHei"/>
                <a:cs typeface="Microsoft JhengHei"/>
                <a:sym typeface="Microsoft JhengHei"/>
              </a:defRPr>
            </a:lvl3pPr>
            <a:lvl4pPr indent="0" lvl="3" marL="0" algn="r">
              <a:spcBef>
                <a:spcPts val="0"/>
              </a:spcBef>
              <a:buNone/>
              <a:defRPr sz="1200">
                <a:solidFill>
                  <a:srgbClr val="888888"/>
                </a:solidFill>
                <a:latin typeface="Microsoft JhengHei"/>
                <a:ea typeface="Microsoft JhengHei"/>
                <a:cs typeface="Microsoft JhengHei"/>
                <a:sym typeface="Microsoft JhengHei"/>
              </a:defRPr>
            </a:lvl4pPr>
            <a:lvl5pPr indent="0" lvl="4" marL="0" algn="r">
              <a:spcBef>
                <a:spcPts val="0"/>
              </a:spcBef>
              <a:buNone/>
              <a:defRPr sz="1200">
                <a:solidFill>
                  <a:srgbClr val="888888"/>
                </a:solidFill>
                <a:latin typeface="Microsoft JhengHei"/>
                <a:ea typeface="Microsoft JhengHei"/>
                <a:cs typeface="Microsoft JhengHei"/>
                <a:sym typeface="Microsoft JhengHei"/>
              </a:defRPr>
            </a:lvl5pPr>
            <a:lvl6pPr indent="0" lvl="5" marL="0" algn="r">
              <a:spcBef>
                <a:spcPts val="0"/>
              </a:spcBef>
              <a:buNone/>
              <a:defRPr sz="1200">
                <a:solidFill>
                  <a:srgbClr val="888888"/>
                </a:solidFill>
                <a:latin typeface="Microsoft JhengHei"/>
                <a:ea typeface="Microsoft JhengHei"/>
                <a:cs typeface="Microsoft JhengHei"/>
                <a:sym typeface="Microsoft JhengHei"/>
              </a:defRPr>
            </a:lvl6pPr>
            <a:lvl7pPr indent="0" lvl="6" marL="0" algn="r">
              <a:spcBef>
                <a:spcPts val="0"/>
              </a:spcBef>
              <a:buNone/>
              <a:defRPr sz="1200">
                <a:solidFill>
                  <a:srgbClr val="888888"/>
                </a:solidFill>
                <a:latin typeface="Microsoft JhengHei"/>
                <a:ea typeface="Microsoft JhengHei"/>
                <a:cs typeface="Microsoft JhengHei"/>
                <a:sym typeface="Microsoft JhengHei"/>
              </a:defRPr>
            </a:lvl7pPr>
            <a:lvl8pPr indent="0" lvl="7" marL="0" algn="r">
              <a:spcBef>
                <a:spcPts val="0"/>
              </a:spcBef>
              <a:buNone/>
              <a:defRPr sz="1200">
                <a:solidFill>
                  <a:srgbClr val="888888"/>
                </a:solidFill>
                <a:latin typeface="Microsoft JhengHei"/>
                <a:ea typeface="Microsoft JhengHei"/>
                <a:cs typeface="Microsoft JhengHei"/>
                <a:sym typeface="Microsoft JhengHei"/>
              </a:defRPr>
            </a:lvl8pPr>
            <a:lvl9pPr indent="0" lvl="8" marL="0" algn="r">
              <a:spcBef>
                <a:spcPts val="0"/>
              </a:spcBef>
              <a:buNone/>
              <a:defRPr sz="1200">
                <a:solidFill>
                  <a:srgbClr val="888888"/>
                </a:solidFill>
                <a:latin typeface="Microsoft JhengHei"/>
                <a:ea typeface="Microsoft JhengHei"/>
                <a:cs typeface="Microsoft JhengHei"/>
                <a:sym typeface="Microsoft JhengHei"/>
              </a:defRPr>
            </a:lvl9pPr>
          </a:lstStyle>
          <a:p>
            <a:pPr indent="0" lvl="0" marL="0" rtl="0" algn="r">
              <a:spcBef>
                <a:spcPts val="0"/>
              </a:spcBef>
              <a:spcAft>
                <a:spcPts val="0"/>
              </a:spcAft>
              <a:buNone/>
            </a:pPr>
            <a:fld id="{00000000-1234-1234-1234-123412341234}" type="slidenum">
              <a:rPr lang="zh-TW"/>
              <a:t>‹#›</a:t>
            </a:fld>
            <a:endParaRPr/>
          </a:p>
        </p:txBody>
      </p:sp>
      <p:sp>
        <p:nvSpPr>
          <p:cNvPr id="241" name="Google Shape;241;p1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Microsoft JhengHei"/>
                <a:ea typeface="Microsoft JhengHei"/>
                <a:cs typeface="Microsoft JhengHei"/>
                <a:sym typeface="Microsoft JhengHe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115"/>
          <p:cNvSpPr txBox="1"/>
          <p:nvPr>
            <p:ph idx="10" type="dt"/>
          </p:nvPr>
        </p:nvSpPr>
        <p:spPr>
          <a:xfrm>
            <a:off x="8075611" y="6019801"/>
            <a:ext cx="1396260"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100">
                <a:solidFill>
                  <a:schemeClr val="dk1"/>
                </a:solidFill>
                <a:latin typeface="Microsoft JhengHei"/>
                <a:ea typeface="Microsoft JhengHei"/>
                <a:cs typeface="Microsoft JhengHei"/>
                <a:sym typeface="Microsoft JhengHe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49" name="Shape 249"/>
        <p:cNvGrpSpPr/>
        <p:nvPr/>
      </p:nvGrpSpPr>
      <p:grpSpPr>
        <a:xfrm>
          <a:off x="0" y="0"/>
          <a:ext cx="0" cy="0"/>
          <a:chOff x="0" y="0"/>
          <a:chExt cx="0" cy="0"/>
        </a:xfrm>
      </p:grpSpPr>
      <p:sp>
        <p:nvSpPr>
          <p:cNvPr id="250" name="Google Shape;250;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27" name="Shape 27"/>
        <p:cNvGrpSpPr/>
        <p:nvPr/>
      </p:nvGrpSpPr>
      <p:grpSpPr>
        <a:xfrm>
          <a:off x="0" y="0"/>
          <a:ext cx="0" cy="0"/>
          <a:chOff x="0" y="0"/>
          <a:chExt cx="0" cy="0"/>
        </a:xfrm>
      </p:grpSpPr>
      <p:sp>
        <p:nvSpPr>
          <p:cNvPr id="28" name="Google Shape;28;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8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8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53" name="Shape 253"/>
        <p:cNvGrpSpPr/>
        <p:nvPr/>
      </p:nvGrpSpPr>
      <p:grpSpPr>
        <a:xfrm>
          <a:off x="0" y="0"/>
          <a:ext cx="0" cy="0"/>
          <a:chOff x="0" y="0"/>
          <a:chExt cx="0" cy="0"/>
        </a:xfrm>
      </p:grpSpPr>
      <p:sp>
        <p:nvSpPr>
          <p:cNvPr id="254" name="Google Shape;254;p9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94"/>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256" name="Shape 256"/>
        <p:cNvGrpSpPr/>
        <p:nvPr/>
      </p:nvGrpSpPr>
      <p:grpSpPr>
        <a:xfrm>
          <a:off x="0" y="0"/>
          <a:ext cx="0" cy="0"/>
          <a:chOff x="0" y="0"/>
          <a:chExt cx="0" cy="0"/>
        </a:xfrm>
      </p:grpSpPr>
      <p:sp>
        <p:nvSpPr>
          <p:cNvPr id="257" name="Google Shape;257;p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 name="Google Shape;258;p10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262" name="Shape 262"/>
        <p:cNvGrpSpPr/>
        <p:nvPr/>
      </p:nvGrpSpPr>
      <p:grpSpPr>
        <a:xfrm>
          <a:off x="0" y="0"/>
          <a:ext cx="0" cy="0"/>
          <a:chOff x="0" y="0"/>
          <a:chExt cx="0" cy="0"/>
        </a:xfrm>
      </p:grpSpPr>
      <p:sp>
        <p:nvSpPr>
          <p:cNvPr id="263" name="Google Shape;263;p16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p16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5" name="Google Shape;265;p1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1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1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268" name="Shape 268"/>
        <p:cNvGrpSpPr/>
        <p:nvPr/>
      </p:nvGrpSpPr>
      <p:grpSpPr>
        <a:xfrm>
          <a:off x="0" y="0"/>
          <a:ext cx="0" cy="0"/>
          <a:chOff x="0" y="0"/>
          <a:chExt cx="0" cy="0"/>
        </a:xfrm>
      </p:grpSpPr>
      <p:sp>
        <p:nvSpPr>
          <p:cNvPr id="269" name="Google Shape;269;p16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16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71" name="Google Shape;271;p1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1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1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274" name="Shape 274"/>
        <p:cNvGrpSpPr/>
        <p:nvPr/>
      </p:nvGrpSpPr>
      <p:grpSpPr>
        <a:xfrm>
          <a:off x="0" y="0"/>
          <a:ext cx="0" cy="0"/>
          <a:chOff x="0" y="0"/>
          <a:chExt cx="0" cy="0"/>
        </a:xfrm>
      </p:grpSpPr>
      <p:sp>
        <p:nvSpPr>
          <p:cNvPr id="275" name="Google Shape;275;p1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16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16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1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1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1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281" name="Shape 281"/>
        <p:cNvGrpSpPr/>
        <p:nvPr/>
      </p:nvGrpSpPr>
      <p:grpSpPr>
        <a:xfrm>
          <a:off x="0" y="0"/>
          <a:ext cx="0" cy="0"/>
          <a:chOff x="0" y="0"/>
          <a:chExt cx="0" cy="0"/>
        </a:xfrm>
      </p:grpSpPr>
      <p:sp>
        <p:nvSpPr>
          <p:cNvPr id="282" name="Google Shape;282;p16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3" name="Google Shape;283;p16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4" name="Google Shape;284;p16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16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6" name="Google Shape;286;p16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1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1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1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290" name="Shape 290"/>
        <p:cNvGrpSpPr/>
        <p:nvPr/>
      </p:nvGrpSpPr>
      <p:grpSpPr>
        <a:xfrm>
          <a:off x="0" y="0"/>
          <a:ext cx="0" cy="0"/>
          <a:chOff x="0" y="0"/>
          <a:chExt cx="0" cy="0"/>
        </a:xfrm>
      </p:grpSpPr>
      <p:sp>
        <p:nvSpPr>
          <p:cNvPr id="291" name="Google Shape;291;p1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2" name="Google Shape;292;p1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1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1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內容" type="objTx">
  <p:cSld name="OBJECT_WITH_CAPTION_TEXT">
    <p:spTree>
      <p:nvGrpSpPr>
        <p:cNvPr id="295" name="Shape 295"/>
        <p:cNvGrpSpPr/>
        <p:nvPr/>
      </p:nvGrpSpPr>
      <p:grpSpPr>
        <a:xfrm>
          <a:off x="0" y="0"/>
          <a:ext cx="0" cy="0"/>
          <a:chOff x="0" y="0"/>
          <a:chExt cx="0" cy="0"/>
        </a:xfrm>
      </p:grpSpPr>
      <p:sp>
        <p:nvSpPr>
          <p:cNvPr id="296" name="Google Shape;296;p16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7" name="Google Shape;297;p16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98" name="Google Shape;298;p16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9" name="Google Shape;299;p1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1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1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圖片" type="picTx">
  <p:cSld name="PICTURE_WITH_CAPTION_TEXT">
    <p:spTree>
      <p:nvGrpSpPr>
        <p:cNvPr id="302" name="Shape 302"/>
        <p:cNvGrpSpPr/>
        <p:nvPr/>
      </p:nvGrpSpPr>
      <p:grpSpPr>
        <a:xfrm>
          <a:off x="0" y="0"/>
          <a:ext cx="0" cy="0"/>
          <a:chOff x="0" y="0"/>
          <a:chExt cx="0" cy="0"/>
        </a:xfrm>
      </p:grpSpPr>
      <p:sp>
        <p:nvSpPr>
          <p:cNvPr id="303" name="Google Shape;303;p1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 name="Google Shape;304;p170"/>
          <p:cNvSpPr/>
          <p:nvPr>
            <p:ph idx="2" type="pic"/>
          </p:nvPr>
        </p:nvSpPr>
        <p:spPr>
          <a:xfrm>
            <a:off x="5183188" y="987425"/>
            <a:ext cx="6172200" cy="4873625"/>
          </a:xfrm>
          <a:prstGeom prst="rect">
            <a:avLst/>
          </a:prstGeom>
          <a:noFill/>
          <a:ln>
            <a:noFill/>
          </a:ln>
        </p:spPr>
      </p:sp>
      <p:sp>
        <p:nvSpPr>
          <p:cNvPr id="305" name="Google Shape;305;p17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6" name="Google Shape;306;p1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1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1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309" name="Shape 309"/>
        <p:cNvGrpSpPr/>
        <p:nvPr/>
      </p:nvGrpSpPr>
      <p:grpSpPr>
        <a:xfrm>
          <a:off x="0" y="0"/>
          <a:ext cx="0" cy="0"/>
          <a:chOff x="0" y="0"/>
          <a:chExt cx="0" cy="0"/>
        </a:xfrm>
      </p:grpSpPr>
      <p:sp>
        <p:nvSpPr>
          <p:cNvPr id="310" name="Google Shape;310;p1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 name="Google Shape;311;p17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1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1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1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34" name="Shape 34"/>
        <p:cNvGrpSpPr/>
        <p:nvPr/>
      </p:nvGrpSpPr>
      <p:grpSpPr>
        <a:xfrm>
          <a:off x="0" y="0"/>
          <a:ext cx="0" cy="0"/>
          <a:chOff x="0" y="0"/>
          <a:chExt cx="0" cy="0"/>
        </a:xfrm>
      </p:grpSpPr>
      <p:sp>
        <p:nvSpPr>
          <p:cNvPr id="35" name="Google Shape;35;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8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315" name="Shape 315"/>
        <p:cNvGrpSpPr/>
        <p:nvPr/>
      </p:nvGrpSpPr>
      <p:grpSpPr>
        <a:xfrm>
          <a:off x="0" y="0"/>
          <a:ext cx="0" cy="0"/>
          <a:chOff x="0" y="0"/>
          <a:chExt cx="0" cy="0"/>
        </a:xfrm>
      </p:grpSpPr>
      <p:sp>
        <p:nvSpPr>
          <p:cNvPr id="316" name="Google Shape;316;p17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 name="Google Shape;317;p17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1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1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1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338" name="Shape 338"/>
        <p:cNvGrpSpPr/>
        <p:nvPr/>
      </p:nvGrpSpPr>
      <p:grpSpPr>
        <a:xfrm>
          <a:off x="0" y="0"/>
          <a:ext cx="0" cy="0"/>
          <a:chOff x="0" y="0"/>
          <a:chExt cx="0" cy="0"/>
        </a:xfrm>
      </p:grpSpPr>
      <p:sp>
        <p:nvSpPr>
          <p:cNvPr id="339" name="Google Shape;339;p9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96"/>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41" name="Google Shape;341;p9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p9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9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44" name="Shape 344"/>
        <p:cNvGrpSpPr/>
        <p:nvPr/>
      </p:nvGrpSpPr>
      <p:grpSpPr>
        <a:xfrm>
          <a:off x="0" y="0"/>
          <a:ext cx="0" cy="0"/>
          <a:chOff x="0" y="0"/>
          <a:chExt cx="0" cy="0"/>
        </a:xfrm>
      </p:grpSpPr>
      <p:sp>
        <p:nvSpPr>
          <p:cNvPr id="345" name="Google Shape;345;p10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10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10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348" name="Shape 348"/>
        <p:cNvGrpSpPr/>
        <p:nvPr/>
      </p:nvGrpSpPr>
      <p:grpSpPr>
        <a:xfrm>
          <a:off x="0" y="0"/>
          <a:ext cx="0" cy="0"/>
          <a:chOff x="0" y="0"/>
          <a:chExt cx="0" cy="0"/>
        </a:xfrm>
      </p:grpSpPr>
      <p:sp>
        <p:nvSpPr>
          <p:cNvPr id="349" name="Google Shape;349;p10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102"/>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spcBef>
                <a:spcPts val="1000"/>
              </a:spcBef>
              <a:spcAft>
                <a:spcPts val="0"/>
              </a:spcAft>
              <a:buSzPts val="1440"/>
              <a:buChar char="►"/>
              <a:defRPr/>
            </a:lvl1pPr>
            <a:lvl2pPr lvl="1" algn="l">
              <a:spcBef>
                <a:spcPts val="1000"/>
              </a:spcBef>
              <a:spcAft>
                <a:spcPts val="0"/>
              </a:spcAft>
              <a:buSzPts val="1440"/>
              <a:buChar char="►"/>
              <a:defRPr/>
            </a:lvl2pPr>
            <a:lvl3pPr lvl="2" algn="l">
              <a:spcBef>
                <a:spcPts val="1000"/>
              </a:spcBef>
              <a:spcAft>
                <a:spcPts val="0"/>
              </a:spcAft>
              <a:buSzPts val="1440"/>
              <a:buChar char="►"/>
              <a:defRPr/>
            </a:lvl3pPr>
            <a:lvl4pPr lvl="3" algn="l">
              <a:spcBef>
                <a:spcPts val="1000"/>
              </a:spcBef>
              <a:spcAft>
                <a:spcPts val="0"/>
              </a:spcAft>
              <a:buSzPts val="1440"/>
              <a:buChar char="►"/>
              <a:defRPr/>
            </a:lvl4pPr>
            <a:lvl5pPr lvl="4" algn="l">
              <a:spcBef>
                <a:spcPts val="1000"/>
              </a:spcBef>
              <a:spcAft>
                <a:spcPts val="0"/>
              </a:spcAft>
              <a:buSzPts val="1440"/>
              <a:buChar char="►"/>
              <a:defRPr/>
            </a:lvl5pPr>
            <a:lvl6pPr lvl="5" algn="l">
              <a:spcBef>
                <a:spcPts val="1000"/>
              </a:spcBef>
              <a:spcAft>
                <a:spcPts val="0"/>
              </a:spcAft>
              <a:buSzPts val="1440"/>
              <a:buChar char="►"/>
              <a:defRPr/>
            </a:lvl6pPr>
            <a:lvl7pPr lvl="6" algn="l">
              <a:spcBef>
                <a:spcPts val="1000"/>
              </a:spcBef>
              <a:spcAft>
                <a:spcPts val="0"/>
              </a:spcAft>
              <a:buSzPts val="1440"/>
              <a:buChar char="►"/>
              <a:defRPr/>
            </a:lvl7pPr>
            <a:lvl8pPr lvl="7" algn="l">
              <a:spcBef>
                <a:spcPts val="1000"/>
              </a:spcBef>
              <a:spcAft>
                <a:spcPts val="0"/>
              </a:spcAft>
              <a:buSzPts val="1440"/>
              <a:buChar char="►"/>
              <a:defRPr/>
            </a:lvl8pPr>
            <a:lvl9pPr lvl="8" algn="l">
              <a:spcBef>
                <a:spcPts val="1000"/>
              </a:spcBef>
              <a:spcAft>
                <a:spcPts val="0"/>
              </a:spcAft>
              <a:buSzPts val="144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351" name="Shape 351"/>
        <p:cNvGrpSpPr/>
        <p:nvPr/>
      </p:nvGrpSpPr>
      <p:grpSpPr>
        <a:xfrm>
          <a:off x="0" y="0"/>
          <a:ext cx="0" cy="0"/>
          <a:chOff x="0" y="0"/>
          <a:chExt cx="0" cy="0"/>
        </a:xfrm>
      </p:grpSpPr>
      <p:grpSp>
        <p:nvGrpSpPr>
          <p:cNvPr id="352" name="Google Shape;352;p116"/>
          <p:cNvGrpSpPr/>
          <p:nvPr/>
        </p:nvGrpSpPr>
        <p:grpSpPr>
          <a:xfrm>
            <a:off x="0" y="-8467"/>
            <a:ext cx="12192000" cy="6866467"/>
            <a:chOff x="0" y="-8467"/>
            <a:chExt cx="12192000" cy="6866467"/>
          </a:xfrm>
        </p:grpSpPr>
        <p:cxnSp>
          <p:nvCxnSpPr>
            <p:cNvPr id="353" name="Google Shape;353;p116"/>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54" name="Google Shape;354;p116"/>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55" name="Google Shape;355;p116"/>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56" name="Google Shape;356;p116"/>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57" name="Google Shape;357;p116"/>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16"/>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59" name="Google Shape;359;p116"/>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60" name="Google Shape;360;p116"/>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61" name="Google Shape;361;p116"/>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16"/>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 name="Google Shape;363;p116"/>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116"/>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365" name="Google Shape;365;p1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1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p1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368" name="Shape 368"/>
        <p:cNvGrpSpPr/>
        <p:nvPr/>
      </p:nvGrpSpPr>
      <p:grpSpPr>
        <a:xfrm>
          <a:off x="0" y="0"/>
          <a:ext cx="0" cy="0"/>
          <a:chOff x="0" y="0"/>
          <a:chExt cx="0" cy="0"/>
        </a:xfrm>
      </p:grpSpPr>
      <p:sp>
        <p:nvSpPr>
          <p:cNvPr id="369" name="Google Shape;369;p117"/>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0" name="Google Shape;370;p117"/>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371" name="Google Shape;371;p1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1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1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374" name="Shape 374"/>
        <p:cNvGrpSpPr/>
        <p:nvPr/>
      </p:nvGrpSpPr>
      <p:grpSpPr>
        <a:xfrm>
          <a:off x="0" y="0"/>
          <a:ext cx="0" cy="0"/>
          <a:chOff x="0" y="0"/>
          <a:chExt cx="0" cy="0"/>
        </a:xfrm>
      </p:grpSpPr>
      <p:sp>
        <p:nvSpPr>
          <p:cNvPr id="375" name="Google Shape;375;p11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118"/>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77" name="Google Shape;377;p118"/>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78" name="Google Shape;378;p11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11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11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381" name="Shape 381"/>
        <p:cNvGrpSpPr/>
        <p:nvPr/>
      </p:nvGrpSpPr>
      <p:grpSpPr>
        <a:xfrm>
          <a:off x="0" y="0"/>
          <a:ext cx="0" cy="0"/>
          <a:chOff x="0" y="0"/>
          <a:chExt cx="0" cy="0"/>
        </a:xfrm>
      </p:grpSpPr>
      <p:sp>
        <p:nvSpPr>
          <p:cNvPr id="382" name="Google Shape;382;p11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3" name="Google Shape;383;p119"/>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384" name="Google Shape;384;p119"/>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85" name="Google Shape;385;p119"/>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386" name="Google Shape;386;p119"/>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87" name="Google Shape;387;p11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11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11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390" name="Shape 390"/>
        <p:cNvGrpSpPr/>
        <p:nvPr/>
      </p:nvGrpSpPr>
      <p:grpSpPr>
        <a:xfrm>
          <a:off x="0" y="0"/>
          <a:ext cx="0" cy="0"/>
          <a:chOff x="0" y="0"/>
          <a:chExt cx="0" cy="0"/>
        </a:xfrm>
      </p:grpSpPr>
      <p:sp>
        <p:nvSpPr>
          <p:cNvPr id="391" name="Google Shape;391;p12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12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3" name="Google Shape;393;p12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p12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內容" type="objTx">
  <p:cSld name="OBJECT_WITH_CAPTION_TEXT">
    <p:spTree>
      <p:nvGrpSpPr>
        <p:cNvPr id="395" name="Shape 395"/>
        <p:cNvGrpSpPr/>
        <p:nvPr/>
      </p:nvGrpSpPr>
      <p:grpSpPr>
        <a:xfrm>
          <a:off x="0" y="0"/>
          <a:ext cx="0" cy="0"/>
          <a:chOff x="0" y="0"/>
          <a:chExt cx="0" cy="0"/>
        </a:xfrm>
      </p:grpSpPr>
      <p:sp>
        <p:nvSpPr>
          <p:cNvPr id="396" name="Google Shape;396;p121"/>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7" name="Google Shape;397;p121"/>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98" name="Google Shape;398;p121"/>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399" name="Google Shape;399;p12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12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12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40" name="Shape 40"/>
        <p:cNvGrpSpPr/>
        <p:nvPr/>
      </p:nvGrpSpPr>
      <p:grpSpPr>
        <a:xfrm>
          <a:off x="0" y="0"/>
          <a:ext cx="0" cy="0"/>
          <a:chOff x="0" y="0"/>
          <a:chExt cx="0" cy="0"/>
        </a:xfrm>
      </p:grpSpPr>
      <p:sp>
        <p:nvSpPr>
          <p:cNvPr id="41" name="Google Shape;41;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圖片" type="picTx">
  <p:cSld name="PICTURE_WITH_CAPTION_TEXT">
    <p:spTree>
      <p:nvGrpSpPr>
        <p:cNvPr id="402" name="Shape 402"/>
        <p:cNvGrpSpPr/>
        <p:nvPr/>
      </p:nvGrpSpPr>
      <p:grpSpPr>
        <a:xfrm>
          <a:off x="0" y="0"/>
          <a:ext cx="0" cy="0"/>
          <a:chOff x="0" y="0"/>
          <a:chExt cx="0" cy="0"/>
        </a:xfrm>
      </p:grpSpPr>
      <p:sp>
        <p:nvSpPr>
          <p:cNvPr id="403" name="Google Shape;403;p122"/>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122"/>
          <p:cNvSpPr/>
          <p:nvPr>
            <p:ph idx="2" type="pic"/>
          </p:nvPr>
        </p:nvSpPr>
        <p:spPr>
          <a:xfrm>
            <a:off x="677334" y="609600"/>
            <a:ext cx="8596668" cy="3845718"/>
          </a:xfrm>
          <a:prstGeom prst="rect">
            <a:avLst/>
          </a:prstGeom>
          <a:noFill/>
          <a:ln>
            <a:noFill/>
          </a:ln>
        </p:spPr>
      </p:sp>
      <p:sp>
        <p:nvSpPr>
          <p:cNvPr id="405" name="Google Shape;405;p122"/>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406" name="Google Shape;406;p12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7" name="Google Shape;407;p12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12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輔助字幕">
  <p:cSld name="標題與輔助字幕">
    <p:spTree>
      <p:nvGrpSpPr>
        <p:cNvPr id="409" name="Shape 409"/>
        <p:cNvGrpSpPr/>
        <p:nvPr/>
      </p:nvGrpSpPr>
      <p:grpSpPr>
        <a:xfrm>
          <a:off x="0" y="0"/>
          <a:ext cx="0" cy="0"/>
          <a:chOff x="0" y="0"/>
          <a:chExt cx="0" cy="0"/>
        </a:xfrm>
      </p:grpSpPr>
      <p:sp>
        <p:nvSpPr>
          <p:cNvPr id="410" name="Google Shape;410;p123"/>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1" name="Google Shape;411;p123"/>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412" name="Google Shape;412;p12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3" name="Google Shape;413;p12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4" name="Google Shape;414;p12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 (含輔助字幕)">
  <p:cSld name="引述 (含輔助字幕)">
    <p:spTree>
      <p:nvGrpSpPr>
        <p:cNvPr id="415" name="Shape 415"/>
        <p:cNvGrpSpPr/>
        <p:nvPr/>
      </p:nvGrpSpPr>
      <p:grpSpPr>
        <a:xfrm>
          <a:off x="0" y="0"/>
          <a:ext cx="0" cy="0"/>
          <a:chOff x="0" y="0"/>
          <a:chExt cx="0" cy="0"/>
        </a:xfrm>
      </p:grpSpPr>
      <p:sp>
        <p:nvSpPr>
          <p:cNvPr id="416" name="Google Shape;416;p124"/>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7" name="Google Shape;417;p124"/>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18" name="Google Shape;418;p124"/>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419" name="Google Shape;419;p12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0" name="Google Shape;420;p12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1" name="Google Shape;421;p12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
        <p:nvSpPr>
          <p:cNvPr id="422" name="Google Shape;422;p124"/>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zh-TW" sz="8000">
                <a:solidFill>
                  <a:srgbClr val="BFE471"/>
                </a:solidFill>
                <a:latin typeface="Arial"/>
                <a:ea typeface="Arial"/>
                <a:cs typeface="Arial"/>
                <a:sym typeface="Arial"/>
              </a:rPr>
              <a:t>“</a:t>
            </a:r>
            <a:endParaRPr/>
          </a:p>
        </p:txBody>
      </p:sp>
      <p:sp>
        <p:nvSpPr>
          <p:cNvPr id="423" name="Google Shape;423;p124"/>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zh-TW"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424" name="Shape 424"/>
        <p:cNvGrpSpPr/>
        <p:nvPr/>
      </p:nvGrpSpPr>
      <p:grpSpPr>
        <a:xfrm>
          <a:off x="0" y="0"/>
          <a:ext cx="0" cy="0"/>
          <a:chOff x="0" y="0"/>
          <a:chExt cx="0" cy="0"/>
        </a:xfrm>
      </p:grpSpPr>
      <p:sp>
        <p:nvSpPr>
          <p:cNvPr id="425" name="Google Shape;425;p125"/>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6" name="Google Shape;426;p125"/>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427" name="Google Shape;427;p12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12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p12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430" name="Shape 430"/>
        <p:cNvGrpSpPr/>
        <p:nvPr/>
      </p:nvGrpSpPr>
      <p:grpSpPr>
        <a:xfrm>
          <a:off x="0" y="0"/>
          <a:ext cx="0" cy="0"/>
          <a:chOff x="0" y="0"/>
          <a:chExt cx="0" cy="0"/>
        </a:xfrm>
      </p:grpSpPr>
      <p:sp>
        <p:nvSpPr>
          <p:cNvPr id="431" name="Google Shape;431;p126"/>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2" name="Google Shape;432;p126"/>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33" name="Google Shape;433;p126"/>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434" name="Google Shape;434;p12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5" name="Google Shape;435;p12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6" name="Google Shape;436;p12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
        <p:nvSpPr>
          <p:cNvPr id="437" name="Google Shape;437;p126"/>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zh-TW" sz="8000">
                <a:solidFill>
                  <a:srgbClr val="BFE471"/>
                </a:solidFill>
                <a:latin typeface="Arial"/>
                <a:ea typeface="Arial"/>
                <a:cs typeface="Arial"/>
                <a:sym typeface="Arial"/>
              </a:rPr>
              <a:t>“</a:t>
            </a:r>
            <a:endParaRPr/>
          </a:p>
        </p:txBody>
      </p:sp>
      <p:sp>
        <p:nvSpPr>
          <p:cNvPr id="438" name="Google Shape;438;p126"/>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zh-TW" sz="8000">
                <a:solidFill>
                  <a:srgbClr val="BFE471"/>
                </a:solidFill>
                <a:latin typeface="Arial"/>
                <a:ea typeface="Arial"/>
                <a:cs typeface="Arial"/>
                <a:sym typeface="Arial"/>
              </a:rPr>
              <a:t>”</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是非題">
  <p:cSld name="是非題">
    <p:spTree>
      <p:nvGrpSpPr>
        <p:cNvPr id="439" name="Shape 439"/>
        <p:cNvGrpSpPr/>
        <p:nvPr/>
      </p:nvGrpSpPr>
      <p:grpSpPr>
        <a:xfrm>
          <a:off x="0" y="0"/>
          <a:ext cx="0" cy="0"/>
          <a:chOff x="0" y="0"/>
          <a:chExt cx="0" cy="0"/>
        </a:xfrm>
      </p:grpSpPr>
      <p:sp>
        <p:nvSpPr>
          <p:cNvPr id="440" name="Google Shape;440;p127"/>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127"/>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42" name="Google Shape;442;p127"/>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443" name="Google Shape;443;p12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4" name="Google Shape;444;p12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5" name="Google Shape;445;p12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446" name="Shape 446"/>
        <p:cNvGrpSpPr/>
        <p:nvPr/>
      </p:nvGrpSpPr>
      <p:grpSpPr>
        <a:xfrm>
          <a:off x="0" y="0"/>
          <a:ext cx="0" cy="0"/>
          <a:chOff x="0" y="0"/>
          <a:chExt cx="0" cy="0"/>
        </a:xfrm>
      </p:grpSpPr>
      <p:sp>
        <p:nvSpPr>
          <p:cNvPr id="447" name="Google Shape;447;p12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8" name="Google Shape;448;p128"/>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49" name="Google Shape;449;p12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0" name="Google Shape;450;p12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12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452" name="Shape 452"/>
        <p:cNvGrpSpPr/>
        <p:nvPr/>
      </p:nvGrpSpPr>
      <p:grpSpPr>
        <a:xfrm>
          <a:off x="0" y="0"/>
          <a:ext cx="0" cy="0"/>
          <a:chOff x="0" y="0"/>
          <a:chExt cx="0" cy="0"/>
        </a:xfrm>
      </p:grpSpPr>
      <p:sp>
        <p:nvSpPr>
          <p:cNvPr id="453" name="Google Shape;453;p129"/>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129"/>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55" name="Google Shape;455;p12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6" name="Google Shape;456;p12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7" name="Google Shape;457;p12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showMasterSp="0">
  <p:cSld name="节标题">
    <p:spTree>
      <p:nvGrpSpPr>
        <p:cNvPr id="458" name="Shape 458"/>
        <p:cNvGrpSpPr/>
        <p:nvPr/>
      </p:nvGrpSpPr>
      <p:grpSpPr>
        <a:xfrm>
          <a:off x="0" y="0"/>
          <a:ext cx="0" cy="0"/>
          <a:chOff x="0" y="0"/>
          <a:chExt cx="0" cy="0"/>
        </a:xfrm>
      </p:grpSpPr>
      <p:sp>
        <p:nvSpPr>
          <p:cNvPr id="459" name="Google Shape;459;p130"/>
          <p:cNvSpPr/>
          <p:nvPr/>
        </p:nvSpPr>
        <p:spPr>
          <a:xfrm>
            <a:off x="3048000" y="1714500"/>
            <a:ext cx="9144000" cy="5143500"/>
          </a:xfrm>
          <a:custGeom>
            <a:rect b="b" l="l" r="r" t="t"/>
            <a:pathLst>
              <a:path extrusionOk="0" h="5143500" w="9144000">
                <a:moveTo>
                  <a:pt x="0" y="5143500"/>
                </a:moveTo>
                <a:lnTo>
                  <a:pt x="9144000" y="0"/>
                </a:lnTo>
                <a:lnTo>
                  <a:pt x="9144000" y="5143500"/>
                </a:lnTo>
                <a:lnTo>
                  <a:pt x="0" y="51435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Trebuchet MS"/>
              <a:ea typeface="Trebuchet MS"/>
              <a:cs typeface="Trebuchet MS"/>
              <a:sym typeface="Trebuchet MS"/>
            </a:endParaRPr>
          </a:p>
        </p:txBody>
      </p:sp>
      <p:sp>
        <p:nvSpPr>
          <p:cNvPr id="460" name="Google Shape;460;p13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1" name="Google Shape;461;p13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2" name="Google Shape;462;p13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chemeClr val="dk1"/>
                </a:solidFill>
                <a:latin typeface="Trebuchet MS"/>
                <a:ea typeface="Trebuchet MS"/>
                <a:cs typeface="Trebuchet MS"/>
                <a:sym typeface="Trebuchet MS"/>
              </a:defRPr>
            </a:lvl1pPr>
            <a:lvl2pPr indent="0" lvl="1" marL="0" algn="r">
              <a:spcBef>
                <a:spcPts val="0"/>
              </a:spcBef>
              <a:buNone/>
              <a:defRPr sz="900">
                <a:solidFill>
                  <a:schemeClr val="dk1"/>
                </a:solidFill>
                <a:latin typeface="Trebuchet MS"/>
                <a:ea typeface="Trebuchet MS"/>
                <a:cs typeface="Trebuchet MS"/>
                <a:sym typeface="Trebuchet MS"/>
              </a:defRPr>
            </a:lvl2pPr>
            <a:lvl3pPr indent="0" lvl="2" marL="0" algn="r">
              <a:spcBef>
                <a:spcPts val="0"/>
              </a:spcBef>
              <a:buNone/>
              <a:defRPr sz="900">
                <a:solidFill>
                  <a:schemeClr val="dk1"/>
                </a:solidFill>
                <a:latin typeface="Trebuchet MS"/>
                <a:ea typeface="Trebuchet MS"/>
                <a:cs typeface="Trebuchet MS"/>
                <a:sym typeface="Trebuchet MS"/>
              </a:defRPr>
            </a:lvl3pPr>
            <a:lvl4pPr indent="0" lvl="3" marL="0" algn="r">
              <a:spcBef>
                <a:spcPts val="0"/>
              </a:spcBef>
              <a:buNone/>
              <a:defRPr sz="900">
                <a:solidFill>
                  <a:schemeClr val="dk1"/>
                </a:solidFill>
                <a:latin typeface="Trebuchet MS"/>
                <a:ea typeface="Trebuchet MS"/>
                <a:cs typeface="Trebuchet MS"/>
                <a:sym typeface="Trebuchet MS"/>
              </a:defRPr>
            </a:lvl4pPr>
            <a:lvl5pPr indent="0" lvl="4" marL="0" algn="r">
              <a:spcBef>
                <a:spcPts val="0"/>
              </a:spcBef>
              <a:buNone/>
              <a:defRPr sz="900">
                <a:solidFill>
                  <a:schemeClr val="dk1"/>
                </a:solidFill>
                <a:latin typeface="Trebuchet MS"/>
                <a:ea typeface="Trebuchet MS"/>
                <a:cs typeface="Trebuchet MS"/>
                <a:sym typeface="Trebuchet MS"/>
              </a:defRPr>
            </a:lvl5pPr>
            <a:lvl6pPr indent="0" lvl="5" marL="0" algn="r">
              <a:spcBef>
                <a:spcPts val="0"/>
              </a:spcBef>
              <a:buNone/>
              <a:defRPr sz="900">
                <a:solidFill>
                  <a:schemeClr val="dk1"/>
                </a:solidFill>
                <a:latin typeface="Trebuchet MS"/>
                <a:ea typeface="Trebuchet MS"/>
                <a:cs typeface="Trebuchet MS"/>
                <a:sym typeface="Trebuchet MS"/>
              </a:defRPr>
            </a:lvl6pPr>
            <a:lvl7pPr indent="0" lvl="6" marL="0" algn="r">
              <a:spcBef>
                <a:spcPts val="0"/>
              </a:spcBef>
              <a:buNone/>
              <a:defRPr sz="900">
                <a:solidFill>
                  <a:schemeClr val="dk1"/>
                </a:solidFill>
                <a:latin typeface="Trebuchet MS"/>
                <a:ea typeface="Trebuchet MS"/>
                <a:cs typeface="Trebuchet MS"/>
                <a:sym typeface="Trebuchet MS"/>
              </a:defRPr>
            </a:lvl7pPr>
            <a:lvl8pPr indent="0" lvl="7" marL="0" algn="r">
              <a:spcBef>
                <a:spcPts val="0"/>
              </a:spcBef>
              <a:buNone/>
              <a:defRPr sz="900">
                <a:solidFill>
                  <a:schemeClr val="dk1"/>
                </a:solidFill>
                <a:latin typeface="Trebuchet MS"/>
                <a:ea typeface="Trebuchet MS"/>
                <a:cs typeface="Trebuchet MS"/>
                <a:sym typeface="Trebuchet MS"/>
              </a:defRPr>
            </a:lvl8pPr>
            <a:lvl9pPr indent="0" lvl="8" marL="0" algn="r">
              <a:spcBef>
                <a:spcPts val="0"/>
              </a:spcBef>
              <a:buNone/>
              <a:defRPr sz="900">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zh-TW"/>
              <a:t>‹#›</a:t>
            </a:fld>
            <a:endParaRPr/>
          </a:p>
        </p:txBody>
      </p:sp>
      <p:sp>
        <p:nvSpPr>
          <p:cNvPr id="463" name="Google Shape;463;p130"/>
          <p:cNvSpPr txBox="1"/>
          <p:nvPr>
            <p:ph type="title"/>
          </p:nvPr>
        </p:nvSpPr>
        <p:spPr>
          <a:xfrm>
            <a:off x="2905124" y="2250139"/>
            <a:ext cx="8615363" cy="80415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400"/>
              <a:buFont typeface="Trebuchet MS"/>
              <a:buNone/>
              <a:defRPr b="1" sz="24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4" name="Google Shape;464;p130"/>
          <p:cNvSpPr txBox="1"/>
          <p:nvPr>
            <p:ph idx="1" type="body"/>
          </p:nvPr>
        </p:nvSpPr>
        <p:spPr>
          <a:xfrm>
            <a:off x="2905124" y="3097290"/>
            <a:ext cx="8615363" cy="1082874"/>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0"/>
              </a:spcBef>
              <a:spcAft>
                <a:spcPts val="0"/>
              </a:spcAft>
              <a:buSzPts val="960"/>
              <a:buNone/>
              <a:defRPr sz="1200">
                <a:solidFill>
                  <a:schemeClr val="dk1"/>
                </a:solidFill>
              </a:defRPr>
            </a:lvl1pPr>
            <a:lvl2pPr indent="-228600" lvl="1" marL="914400" algn="l">
              <a:spcBef>
                <a:spcPts val="1000"/>
              </a:spcBef>
              <a:spcAft>
                <a:spcPts val="0"/>
              </a:spcAft>
              <a:buSzPts val="1600"/>
              <a:buNone/>
              <a:defRPr sz="2000">
                <a:solidFill>
                  <a:srgbClr val="888888"/>
                </a:solidFill>
              </a:defRPr>
            </a:lvl2pPr>
            <a:lvl3pPr indent="-228600" lvl="2" marL="1371600" algn="l">
              <a:spcBef>
                <a:spcPts val="1000"/>
              </a:spcBef>
              <a:spcAft>
                <a:spcPts val="0"/>
              </a:spcAft>
              <a:buSzPts val="1440"/>
              <a:buNone/>
              <a:defRPr sz="1800">
                <a:solidFill>
                  <a:srgbClr val="888888"/>
                </a:solidFill>
              </a:defRPr>
            </a:lvl3pPr>
            <a:lvl4pPr indent="-228600" lvl="3" marL="1828800" algn="l">
              <a:spcBef>
                <a:spcPts val="1000"/>
              </a:spcBef>
              <a:spcAft>
                <a:spcPts val="0"/>
              </a:spcAft>
              <a:buSzPts val="1280"/>
              <a:buNone/>
              <a:defRPr sz="1600">
                <a:solidFill>
                  <a:srgbClr val="888888"/>
                </a:solidFill>
              </a:defRPr>
            </a:lvl4pPr>
            <a:lvl5pPr indent="-228600" lvl="4" marL="2286000" algn="l">
              <a:spcBef>
                <a:spcPts val="1000"/>
              </a:spcBef>
              <a:spcAft>
                <a:spcPts val="0"/>
              </a:spcAft>
              <a:buSzPts val="1280"/>
              <a:buNone/>
              <a:defRPr sz="1600">
                <a:solidFill>
                  <a:srgbClr val="888888"/>
                </a:solidFill>
              </a:defRPr>
            </a:lvl5pPr>
            <a:lvl6pPr indent="-228600" lvl="5" marL="2743200" algn="l">
              <a:spcBef>
                <a:spcPts val="1000"/>
              </a:spcBef>
              <a:spcAft>
                <a:spcPts val="0"/>
              </a:spcAft>
              <a:buSzPts val="1280"/>
              <a:buNone/>
              <a:defRPr sz="1600">
                <a:solidFill>
                  <a:srgbClr val="888888"/>
                </a:solidFill>
              </a:defRPr>
            </a:lvl6pPr>
            <a:lvl7pPr indent="-228600" lvl="6" marL="3200400" algn="l">
              <a:spcBef>
                <a:spcPts val="1000"/>
              </a:spcBef>
              <a:spcAft>
                <a:spcPts val="0"/>
              </a:spcAft>
              <a:buSzPts val="1280"/>
              <a:buNone/>
              <a:defRPr sz="1600">
                <a:solidFill>
                  <a:srgbClr val="888888"/>
                </a:solidFill>
              </a:defRPr>
            </a:lvl7pPr>
            <a:lvl8pPr indent="-228600" lvl="7" marL="3657600" algn="l">
              <a:spcBef>
                <a:spcPts val="1000"/>
              </a:spcBef>
              <a:spcAft>
                <a:spcPts val="0"/>
              </a:spcAft>
              <a:buSzPts val="1280"/>
              <a:buNone/>
              <a:defRPr sz="1600">
                <a:solidFill>
                  <a:srgbClr val="888888"/>
                </a:solidFill>
              </a:defRPr>
            </a:lvl8pPr>
            <a:lvl9pPr indent="-228600" lvl="8" marL="4114800" algn="l">
              <a:spcBef>
                <a:spcPts val="1000"/>
              </a:spcBef>
              <a:spcAft>
                <a:spcPts val="0"/>
              </a:spcAft>
              <a:buSzPts val="1280"/>
              <a:buNone/>
              <a:defRPr sz="1600">
                <a:solidFill>
                  <a:srgbClr val="888888"/>
                </a:solidFill>
              </a:defRPr>
            </a:lvl9pPr>
          </a:lstStyle>
          <a:p/>
        </p:txBody>
      </p:sp>
      <p:grpSp>
        <p:nvGrpSpPr>
          <p:cNvPr id="465" name="Google Shape;465;p130"/>
          <p:cNvGrpSpPr/>
          <p:nvPr/>
        </p:nvGrpSpPr>
        <p:grpSpPr>
          <a:xfrm rot="-5400000">
            <a:off x="-1745023" y="2148419"/>
            <a:ext cx="5747827" cy="2315257"/>
            <a:chOff x="1638844" y="-17207"/>
            <a:chExt cx="9123822" cy="3675127"/>
          </a:xfrm>
        </p:grpSpPr>
        <p:grpSp>
          <p:nvGrpSpPr>
            <p:cNvPr id="466" name="Google Shape;466;p130"/>
            <p:cNvGrpSpPr/>
            <p:nvPr/>
          </p:nvGrpSpPr>
          <p:grpSpPr>
            <a:xfrm>
              <a:off x="1638844" y="-17207"/>
              <a:ext cx="9123822" cy="551768"/>
              <a:chOff x="1638844" y="-17207"/>
              <a:chExt cx="9123822" cy="551768"/>
            </a:xfrm>
          </p:grpSpPr>
          <p:sp>
            <p:nvSpPr>
              <p:cNvPr id="467" name="Google Shape;467;p130"/>
              <p:cNvSpPr/>
              <p:nvPr/>
            </p:nvSpPr>
            <p:spPr>
              <a:xfrm>
                <a:off x="1638844" y="-17207"/>
                <a:ext cx="2804122" cy="531135"/>
              </a:xfrm>
              <a:custGeom>
                <a:rect b="b" l="l" r="r" t="t"/>
                <a:pathLst>
                  <a:path extrusionOk="0" h="1378" w="1327">
                    <a:moveTo>
                      <a:pt x="1327" y="1378"/>
                    </a:moveTo>
                    <a:lnTo>
                      <a:pt x="834" y="1378"/>
                    </a:lnTo>
                    <a:lnTo>
                      <a:pt x="0" y="0"/>
                    </a:lnTo>
                    <a:lnTo>
                      <a:pt x="869" y="0"/>
                    </a:lnTo>
                    <a:lnTo>
                      <a:pt x="1327" y="1378"/>
                    </a:lnTo>
                    <a:close/>
                  </a:path>
                </a:pathLst>
              </a:custGeom>
              <a:solidFill>
                <a:srgbClr val="DF28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68" name="Google Shape;468;p130"/>
              <p:cNvSpPr/>
              <p:nvPr/>
            </p:nvSpPr>
            <p:spPr>
              <a:xfrm>
                <a:off x="3466331" y="-17207"/>
                <a:ext cx="2007473" cy="531135"/>
              </a:xfrm>
              <a:custGeom>
                <a:rect b="b" l="l" r="r" t="t"/>
                <a:pathLst>
                  <a:path extrusionOk="0" h="1378" w="950">
                    <a:moveTo>
                      <a:pt x="950" y="1378"/>
                    </a:moveTo>
                    <a:lnTo>
                      <a:pt x="458" y="1378"/>
                    </a:lnTo>
                    <a:lnTo>
                      <a:pt x="0" y="0"/>
                    </a:lnTo>
                    <a:lnTo>
                      <a:pt x="868" y="0"/>
                    </a:lnTo>
                    <a:lnTo>
                      <a:pt x="950" y="1378"/>
                    </a:lnTo>
                    <a:close/>
                  </a:path>
                </a:pathLst>
              </a:custGeom>
              <a:solidFill>
                <a:srgbClr val="F67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69" name="Google Shape;469;p130"/>
              <p:cNvSpPr/>
              <p:nvPr/>
            </p:nvSpPr>
            <p:spPr>
              <a:xfrm>
                <a:off x="5285369" y="-17207"/>
                <a:ext cx="1838422" cy="531135"/>
              </a:xfrm>
              <a:custGeom>
                <a:rect b="b" l="l" r="r" t="t"/>
                <a:pathLst>
                  <a:path extrusionOk="0" h="1378" w="870">
                    <a:moveTo>
                      <a:pt x="576" y="1378"/>
                    </a:moveTo>
                    <a:lnTo>
                      <a:pt x="83" y="1378"/>
                    </a:lnTo>
                    <a:lnTo>
                      <a:pt x="0" y="0"/>
                    </a:lnTo>
                    <a:lnTo>
                      <a:pt x="870" y="0"/>
                    </a:lnTo>
                    <a:lnTo>
                      <a:pt x="576" y="1378"/>
                    </a:lnTo>
                    <a:close/>
                  </a:path>
                </a:pathLst>
              </a:custGeom>
              <a:solidFill>
                <a:srgbClr val="96D70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70" name="Google Shape;470;p130"/>
              <p:cNvSpPr/>
              <p:nvPr/>
            </p:nvSpPr>
            <p:spPr>
              <a:xfrm>
                <a:off x="6493713" y="-17207"/>
                <a:ext cx="2547875" cy="531136"/>
              </a:xfrm>
              <a:custGeom>
                <a:rect b="b" l="l" r="r" t="t"/>
                <a:pathLst>
                  <a:path extrusionOk="0" h="1378" w="1161">
                    <a:moveTo>
                      <a:pt x="493" y="1378"/>
                    </a:moveTo>
                    <a:lnTo>
                      <a:pt x="0" y="1378"/>
                    </a:lnTo>
                    <a:lnTo>
                      <a:pt x="291" y="0"/>
                    </a:lnTo>
                    <a:lnTo>
                      <a:pt x="1161" y="0"/>
                    </a:lnTo>
                    <a:lnTo>
                      <a:pt x="493" y="1378"/>
                    </a:lnTo>
                    <a:close/>
                  </a:path>
                </a:pathLst>
              </a:custGeom>
              <a:solidFill>
                <a:srgbClr val="3CA6E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71" name="Google Shape;471;p130"/>
              <p:cNvSpPr/>
              <p:nvPr/>
            </p:nvSpPr>
            <p:spPr>
              <a:xfrm>
                <a:off x="7481580" y="1013"/>
                <a:ext cx="3281086" cy="533548"/>
              </a:xfrm>
              <a:custGeom>
                <a:rect b="b" l="l" r="r" t="t"/>
                <a:pathLst>
                  <a:path extrusionOk="0" h="2197514" w="2452999">
                    <a:moveTo>
                      <a:pt x="1053548" y="0"/>
                    </a:moveTo>
                    <a:lnTo>
                      <a:pt x="2452999" y="0"/>
                    </a:lnTo>
                    <a:lnTo>
                      <a:pt x="793164" y="2197514"/>
                    </a:lnTo>
                    <a:lnTo>
                      <a:pt x="0" y="2197514"/>
                    </a:lnTo>
                    <a:lnTo>
                      <a:pt x="1053548" y="0"/>
                    </a:lnTo>
                    <a:close/>
                  </a:path>
                </a:pathLst>
              </a:custGeom>
              <a:solidFill>
                <a:srgbClr val="9656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Trebuchet MS"/>
                  <a:ea typeface="Trebuchet MS"/>
                  <a:cs typeface="Trebuchet MS"/>
                  <a:sym typeface="Trebuchet MS"/>
                </a:endParaRPr>
              </a:p>
            </p:txBody>
          </p:sp>
        </p:grpSp>
        <p:grpSp>
          <p:nvGrpSpPr>
            <p:cNvPr id="472" name="Google Shape;472;p130"/>
            <p:cNvGrpSpPr/>
            <p:nvPr/>
          </p:nvGrpSpPr>
          <p:grpSpPr>
            <a:xfrm>
              <a:off x="3395597" y="513928"/>
              <a:ext cx="1041977" cy="2644796"/>
              <a:chOff x="2546016" y="330379"/>
              <a:chExt cx="782791" cy="2836791"/>
            </a:xfrm>
          </p:grpSpPr>
          <p:sp>
            <p:nvSpPr>
              <p:cNvPr id="473" name="Google Shape;473;p130"/>
              <p:cNvSpPr/>
              <p:nvPr/>
            </p:nvSpPr>
            <p:spPr>
              <a:xfrm>
                <a:off x="2548783" y="330379"/>
                <a:ext cx="780024" cy="2836791"/>
              </a:xfrm>
              <a:custGeom>
                <a:rect b="b" l="l" r="r" t="t"/>
                <a:pathLst>
                  <a:path extrusionOk="0" h="1955" w="493">
                    <a:moveTo>
                      <a:pt x="493" y="1806"/>
                    </a:moveTo>
                    <a:lnTo>
                      <a:pt x="247" y="1955"/>
                    </a:lnTo>
                    <a:lnTo>
                      <a:pt x="0" y="1806"/>
                    </a:lnTo>
                    <a:lnTo>
                      <a:pt x="0" y="903"/>
                    </a:lnTo>
                    <a:lnTo>
                      <a:pt x="0" y="0"/>
                    </a:lnTo>
                    <a:lnTo>
                      <a:pt x="247" y="0"/>
                    </a:lnTo>
                    <a:lnTo>
                      <a:pt x="493" y="0"/>
                    </a:lnTo>
                    <a:lnTo>
                      <a:pt x="493" y="903"/>
                    </a:lnTo>
                    <a:lnTo>
                      <a:pt x="493" y="1806"/>
                    </a:lnTo>
                    <a:close/>
                  </a:path>
                </a:pathLst>
              </a:custGeom>
              <a:solidFill>
                <a:srgbClr val="DF28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74" name="Google Shape;474;p130"/>
              <p:cNvSpPr/>
              <p:nvPr/>
            </p:nvSpPr>
            <p:spPr>
              <a:xfrm>
                <a:off x="2546016" y="330381"/>
                <a:ext cx="780024" cy="1328417"/>
              </a:xfrm>
              <a:custGeom>
                <a:rect b="b" l="l" r="r" t="t"/>
                <a:pathLst>
                  <a:path extrusionOk="0" h="1955" w="493">
                    <a:moveTo>
                      <a:pt x="493" y="1806"/>
                    </a:moveTo>
                    <a:lnTo>
                      <a:pt x="247" y="1955"/>
                    </a:lnTo>
                    <a:lnTo>
                      <a:pt x="0" y="1806"/>
                    </a:lnTo>
                    <a:lnTo>
                      <a:pt x="0" y="903"/>
                    </a:lnTo>
                    <a:lnTo>
                      <a:pt x="0" y="0"/>
                    </a:lnTo>
                    <a:lnTo>
                      <a:pt x="247" y="0"/>
                    </a:lnTo>
                    <a:lnTo>
                      <a:pt x="493" y="0"/>
                    </a:lnTo>
                    <a:lnTo>
                      <a:pt x="493" y="903"/>
                    </a:lnTo>
                    <a:lnTo>
                      <a:pt x="493" y="1806"/>
                    </a:lnTo>
                    <a:close/>
                  </a:path>
                </a:pathLst>
              </a:custGeom>
              <a:gradFill>
                <a:gsLst>
                  <a:gs pos="0">
                    <a:srgbClr val="0C0C0C">
                      <a:alpha val="8627"/>
                    </a:srgbClr>
                  </a:gs>
                  <a:gs pos="22500">
                    <a:srgbClr val="868686">
                      <a:alpha val="0"/>
                    </a:srgbClr>
                  </a:gs>
                  <a:gs pos="71000">
                    <a:srgbClr val="FFFFFF">
                      <a:alpha val="0"/>
                    </a:srgbClr>
                  </a:gs>
                  <a:gs pos="100000">
                    <a:srgbClr val="FFFFFF">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grpSp>
        <p:grpSp>
          <p:nvGrpSpPr>
            <p:cNvPr id="475" name="Google Shape;475;p130"/>
            <p:cNvGrpSpPr/>
            <p:nvPr/>
          </p:nvGrpSpPr>
          <p:grpSpPr>
            <a:xfrm>
              <a:off x="4419476" y="513929"/>
              <a:ext cx="1047369" cy="3143991"/>
              <a:chOff x="3315211" y="330380"/>
              <a:chExt cx="786842" cy="3372225"/>
            </a:xfrm>
          </p:grpSpPr>
          <p:sp>
            <p:nvSpPr>
              <p:cNvPr id="476" name="Google Shape;476;p130"/>
              <p:cNvSpPr/>
              <p:nvPr/>
            </p:nvSpPr>
            <p:spPr>
              <a:xfrm>
                <a:off x="3322029" y="330380"/>
                <a:ext cx="780024" cy="3372225"/>
              </a:xfrm>
              <a:custGeom>
                <a:rect b="b" l="l" r="r" t="t"/>
                <a:pathLst>
                  <a:path extrusionOk="0" h="2324" w="493">
                    <a:moveTo>
                      <a:pt x="493" y="2175"/>
                    </a:moveTo>
                    <a:lnTo>
                      <a:pt x="247" y="2324"/>
                    </a:lnTo>
                    <a:lnTo>
                      <a:pt x="0" y="2175"/>
                    </a:lnTo>
                    <a:lnTo>
                      <a:pt x="0" y="1088"/>
                    </a:lnTo>
                    <a:lnTo>
                      <a:pt x="0" y="0"/>
                    </a:lnTo>
                    <a:lnTo>
                      <a:pt x="247" y="0"/>
                    </a:lnTo>
                    <a:lnTo>
                      <a:pt x="493" y="0"/>
                    </a:lnTo>
                    <a:lnTo>
                      <a:pt x="493" y="1088"/>
                    </a:lnTo>
                    <a:lnTo>
                      <a:pt x="493" y="2175"/>
                    </a:lnTo>
                    <a:close/>
                  </a:path>
                </a:pathLst>
              </a:custGeom>
              <a:solidFill>
                <a:srgbClr val="F67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77" name="Google Shape;477;p130"/>
              <p:cNvSpPr/>
              <p:nvPr/>
            </p:nvSpPr>
            <p:spPr>
              <a:xfrm>
                <a:off x="3315211" y="330380"/>
                <a:ext cx="780024" cy="1579150"/>
              </a:xfrm>
              <a:custGeom>
                <a:rect b="b" l="l" r="r" t="t"/>
                <a:pathLst>
                  <a:path extrusionOk="0" h="2324" w="493">
                    <a:moveTo>
                      <a:pt x="493" y="2175"/>
                    </a:moveTo>
                    <a:lnTo>
                      <a:pt x="247" y="2324"/>
                    </a:lnTo>
                    <a:lnTo>
                      <a:pt x="0" y="2175"/>
                    </a:lnTo>
                    <a:lnTo>
                      <a:pt x="0" y="1088"/>
                    </a:lnTo>
                    <a:lnTo>
                      <a:pt x="0" y="0"/>
                    </a:lnTo>
                    <a:lnTo>
                      <a:pt x="247" y="0"/>
                    </a:lnTo>
                    <a:lnTo>
                      <a:pt x="493" y="0"/>
                    </a:lnTo>
                    <a:lnTo>
                      <a:pt x="493" y="1088"/>
                    </a:lnTo>
                    <a:lnTo>
                      <a:pt x="493" y="2175"/>
                    </a:lnTo>
                    <a:close/>
                  </a:path>
                </a:pathLst>
              </a:custGeom>
              <a:gradFill>
                <a:gsLst>
                  <a:gs pos="0">
                    <a:srgbClr val="0C0C0C">
                      <a:alpha val="8627"/>
                    </a:srgbClr>
                  </a:gs>
                  <a:gs pos="22500">
                    <a:srgbClr val="868686">
                      <a:alpha val="0"/>
                    </a:srgbClr>
                  </a:gs>
                  <a:gs pos="71000">
                    <a:srgbClr val="FFFFFF">
                      <a:alpha val="0"/>
                    </a:srgbClr>
                  </a:gs>
                  <a:gs pos="100000">
                    <a:srgbClr val="FFFFFF">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grpSp>
        <p:grpSp>
          <p:nvGrpSpPr>
            <p:cNvPr id="478" name="Google Shape;478;p130"/>
            <p:cNvGrpSpPr/>
            <p:nvPr/>
          </p:nvGrpSpPr>
          <p:grpSpPr>
            <a:xfrm>
              <a:off x="5454286" y="513928"/>
              <a:ext cx="1041488" cy="2286294"/>
              <a:chOff x="4092618" y="330379"/>
              <a:chExt cx="782424" cy="2452265"/>
            </a:xfrm>
          </p:grpSpPr>
          <p:sp>
            <p:nvSpPr>
              <p:cNvPr id="479" name="Google Shape;479;p130"/>
              <p:cNvSpPr/>
              <p:nvPr/>
            </p:nvSpPr>
            <p:spPr>
              <a:xfrm>
                <a:off x="4095018" y="330380"/>
                <a:ext cx="780024" cy="2452264"/>
              </a:xfrm>
              <a:custGeom>
                <a:rect b="b" l="l" r="r" t="t"/>
                <a:pathLst>
                  <a:path extrusionOk="0" h="1690" w="493">
                    <a:moveTo>
                      <a:pt x="493" y="1540"/>
                    </a:moveTo>
                    <a:lnTo>
                      <a:pt x="247" y="1690"/>
                    </a:lnTo>
                    <a:lnTo>
                      <a:pt x="0" y="1540"/>
                    </a:lnTo>
                    <a:lnTo>
                      <a:pt x="0" y="770"/>
                    </a:lnTo>
                    <a:lnTo>
                      <a:pt x="0" y="0"/>
                    </a:lnTo>
                    <a:lnTo>
                      <a:pt x="247" y="0"/>
                    </a:lnTo>
                    <a:lnTo>
                      <a:pt x="493" y="0"/>
                    </a:lnTo>
                    <a:lnTo>
                      <a:pt x="493" y="770"/>
                    </a:lnTo>
                    <a:lnTo>
                      <a:pt x="493" y="1540"/>
                    </a:lnTo>
                    <a:close/>
                  </a:path>
                </a:pathLst>
              </a:custGeom>
              <a:solidFill>
                <a:srgbClr val="96D70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80" name="Google Shape;480;p130"/>
              <p:cNvSpPr/>
              <p:nvPr/>
            </p:nvSpPr>
            <p:spPr>
              <a:xfrm>
                <a:off x="4092618" y="330379"/>
                <a:ext cx="780023" cy="1148350"/>
              </a:xfrm>
              <a:custGeom>
                <a:rect b="b" l="l" r="r" t="t"/>
                <a:pathLst>
                  <a:path extrusionOk="0" h="1690" w="493">
                    <a:moveTo>
                      <a:pt x="493" y="1540"/>
                    </a:moveTo>
                    <a:lnTo>
                      <a:pt x="247" y="1690"/>
                    </a:lnTo>
                    <a:lnTo>
                      <a:pt x="0" y="1540"/>
                    </a:lnTo>
                    <a:lnTo>
                      <a:pt x="0" y="770"/>
                    </a:lnTo>
                    <a:lnTo>
                      <a:pt x="0" y="0"/>
                    </a:lnTo>
                    <a:lnTo>
                      <a:pt x="247" y="0"/>
                    </a:lnTo>
                    <a:lnTo>
                      <a:pt x="493" y="0"/>
                    </a:lnTo>
                    <a:lnTo>
                      <a:pt x="493" y="770"/>
                    </a:lnTo>
                    <a:lnTo>
                      <a:pt x="493" y="1540"/>
                    </a:lnTo>
                    <a:close/>
                  </a:path>
                </a:pathLst>
              </a:custGeom>
              <a:gradFill>
                <a:gsLst>
                  <a:gs pos="0">
                    <a:srgbClr val="0C0C0C">
                      <a:alpha val="8627"/>
                    </a:srgbClr>
                  </a:gs>
                  <a:gs pos="22500">
                    <a:srgbClr val="868686">
                      <a:alpha val="0"/>
                    </a:srgbClr>
                  </a:gs>
                  <a:gs pos="71000">
                    <a:srgbClr val="FFFFFF">
                      <a:alpha val="0"/>
                    </a:srgbClr>
                  </a:gs>
                  <a:gs pos="100000">
                    <a:srgbClr val="FFFFFF">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grpSp>
        <p:grpSp>
          <p:nvGrpSpPr>
            <p:cNvPr id="481" name="Google Shape;481;p130"/>
            <p:cNvGrpSpPr/>
            <p:nvPr/>
          </p:nvGrpSpPr>
          <p:grpSpPr>
            <a:xfrm>
              <a:off x="6483724" y="513929"/>
              <a:ext cx="1040100" cy="3143991"/>
              <a:chOff x="4875042" y="330380"/>
              <a:chExt cx="781381" cy="3372225"/>
            </a:xfrm>
          </p:grpSpPr>
          <p:sp>
            <p:nvSpPr>
              <p:cNvPr id="482" name="Google Shape;482;p130"/>
              <p:cNvSpPr/>
              <p:nvPr/>
            </p:nvSpPr>
            <p:spPr>
              <a:xfrm>
                <a:off x="4875042" y="330380"/>
                <a:ext cx="780024" cy="3372225"/>
              </a:xfrm>
              <a:custGeom>
                <a:rect b="b" l="l" r="r" t="t"/>
                <a:pathLst>
                  <a:path extrusionOk="0" h="2324" w="493">
                    <a:moveTo>
                      <a:pt x="493" y="2175"/>
                    </a:moveTo>
                    <a:lnTo>
                      <a:pt x="247" y="2324"/>
                    </a:lnTo>
                    <a:lnTo>
                      <a:pt x="0" y="2175"/>
                    </a:lnTo>
                    <a:lnTo>
                      <a:pt x="0" y="1088"/>
                    </a:lnTo>
                    <a:lnTo>
                      <a:pt x="0" y="0"/>
                    </a:lnTo>
                    <a:lnTo>
                      <a:pt x="247" y="0"/>
                    </a:lnTo>
                    <a:lnTo>
                      <a:pt x="493" y="0"/>
                    </a:lnTo>
                    <a:lnTo>
                      <a:pt x="493" y="1088"/>
                    </a:lnTo>
                    <a:lnTo>
                      <a:pt x="493" y="2175"/>
                    </a:lnTo>
                    <a:close/>
                  </a:path>
                </a:pathLst>
              </a:custGeom>
              <a:solidFill>
                <a:srgbClr val="3CA6E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83" name="Google Shape;483;p130"/>
              <p:cNvSpPr/>
              <p:nvPr/>
            </p:nvSpPr>
            <p:spPr>
              <a:xfrm>
                <a:off x="4876399" y="330380"/>
                <a:ext cx="780024" cy="1579150"/>
              </a:xfrm>
              <a:custGeom>
                <a:rect b="b" l="l" r="r" t="t"/>
                <a:pathLst>
                  <a:path extrusionOk="0" h="2324" w="493">
                    <a:moveTo>
                      <a:pt x="493" y="2175"/>
                    </a:moveTo>
                    <a:lnTo>
                      <a:pt x="247" y="2324"/>
                    </a:lnTo>
                    <a:lnTo>
                      <a:pt x="0" y="2175"/>
                    </a:lnTo>
                    <a:lnTo>
                      <a:pt x="0" y="1088"/>
                    </a:lnTo>
                    <a:lnTo>
                      <a:pt x="0" y="0"/>
                    </a:lnTo>
                    <a:lnTo>
                      <a:pt x="247" y="0"/>
                    </a:lnTo>
                    <a:lnTo>
                      <a:pt x="493" y="0"/>
                    </a:lnTo>
                    <a:lnTo>
                      <a:pt x="493" y="1088"/>
                    </a:lnTo>
                    <a:lnTo>
                      <a:pt x="493" y="2175"/>
                    </a:lnTo>
                    <a:close/>
                  </a:path>
                </a:pathLst>
              </a:custGeom>
              <a:gradFill>
                <a:gsLst>
                  <a:gs pos="0">
                    <a:srgbClr val="0C0C0C">
                      <a:alpha val="8627"/>
                    </a:srgbClr>
                  </a:gs>
                  <a:gs pos="22500">
                    <a:srgbClr val="868686">
                      <a:alpha val="0"/>
                    </a:srgbClr>
                  </a:gs>
                  <a:gs pos="71000">
                    <a:srgbClr val="FFFFFF">
                      <a:alpha val="0"/>
                    </a:srgbClr>
                  </a:gs>
                  <a:gs pos="100000">
                    <a:srgbClr val="FFFFFF">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grpSp>
        <p:grpSp>
          <p:nvGrpSpPr>
            <p:cNvPr id="484" name="Google Shape;484;p130"/>
            <p:cNvGrpSpPr/>
            <p:nvPr/>
          </p:nvGrpSpPr>
          <p:grpSpPr>
            <a:xfrm>
              <a:off x="7518311" y="518157"/>
              <a:ext cx="1056863" cy="2640568"/>
              <a:chOff x="5652281" y="334916"/>
              <a:chExt cx="793974" cy="2832256"/>
            </a:xfrm>
          </p:grpSpPr>
          <p:sp>
            <p:nvSpPr>
              <p:cNvPr id="485" name="Google Shape;485;p130"/>
              <p:cNvSpPr/>
              <p:nvPr/>
            </p:nvSpPr>
            <p:spPr>
              <a:xfrm>
                <a:off x="5652281" y="334916"/>
                <a:ext cx="793974" cy="2832256"/>
              </a:xfrm>
              <a:custGeom>
                <a:rect b="b" l="l" r="r" t="t"/>
                <a:pathLst>
                  <a:path extrusionOk="0" h="2324" w="493">
                    <a:moveTo>
                      <a:pt x="493" y="2175"/>
                    </a:moveTo>
                    <a:lnTo>
                      <a:pt x="247" y="2324"/>
                    </a:lnTo>
                    <a:lnTo>
                      <a:pt x="0" y="2175"/>
                    </a:lnTo>
                    <a:lnTo>
                      <a:pt x="0" y="1088"/>
                    </a:lnTo>
                    <a:lnTo>
                      <a:pt x="0" y="0"/>
                    </a:lnTo>
                    <a:lnTo>
                      <a:pt x="247" y="0"/>
                    </a:lnTo>
                    <a:lnTo>
                      <a:pt x="493" y="0"/>
                    </a:lnTo>
                    <a:lnTo>
                      <a:pt x="493" y="1088"/>
                    </a:lnTo>
                    <a:lnTo>
                      <a:pt x="493" y="2175"/>
                    </a:lnTo>
                    <a:close/>
                  </a:path>
                </a:pathLst>
              </a:custGeom>
              <a:solidFill>
                <a:srgbClr val="9656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86" name="Google Shape;486;p130"/>
              <p:cNvSpPr/>
              <p:nvPr/>
            </p:nvSpPr>
            <p:spPr>
              <a:xfrm>
                <a:off x="5659256" y="339450"/>
                <a:ext cx="780024" cy="1320132"/>
              </a:xfrm>
              <a:custGeom>
                <a:rect b="b" l="l" r="r" t="t"/>
                <a:pathLst>
                  <a:path extrusionOk="0" h="2324" w="493">
                    <a:moveTo>
                      <a:pt x="493" y="2175"/>
                    </a:moveTo>
                    <a:lnTo>
                      <a:pt x="247" y="2324"/>
                    </a:lnTo>
                    <a:lnTo>
                      <a:pt x="0" y="2175"/>
                    </a:lnTo>
                    <a:lnTo>
                      <a:pt x="0" y="1088"/>
                    </a:lnTo>
                    <a:lnTo>
                      <a:pt x="0" y="0"/>
                    </a:lnTo>
                    <a:lnTo>
                      <a:pt x="247" y="0"/>
                    </a:lnTo>
                    <a:lnTo>
                      <a:pt x="493" y="0"/>
                    </a:lnTo>
                    <a:lnTo>
                      <a:pt x="493" y="1088"/>
                    </a:lnTo>
                    <a:lnTo>
                      <a:pt x="493" y="2175"/>
                    </a:lnTo>
                    <a:close/>
                  </a:path>
                </a:pathLst>
              </a:custGeom>
              <a:gradFill>
                <a:gsLst>
                  <a:gs pos="0">
                    <a:srgbClr val="0C0C0C">
                      <a:alpha val="8627"/>
                    </a:srgbClr>
                  </a:gs>
                  <a:gs pos="22500">
                    <a:srgbClr val="868686">
                      <a:alpha val="0"/>
                    </a:srgbClr>
                  </a:gs>
                  <a:gs pos="71000">
                    <a:srgbClr val="FFFFFF">
                      <a:alpha val="0"/>
                    </a:srgbClr>
                  </a:gs>
                  <a:gs pos="100000">
                    <a:srgbClr val="FFFFFF">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grpSp>
        <p:grpSp>
          <p:nvGrpSpPr>
            <p:cNvPr id="487" name="Google Shape;487;p130"/>
            <p:cNvGrpSpPr/>
            <p:nvPr/>
          </p:nvGrpSpPr>
          <p:grpSpPr>
            <a:xfrm>
              <a:off x="3722332" y="2362834"/>
              <a:ext cx="374657" cy="374657"/>
              <a:chOff x="1639" y="2249"/>
              <a:chExt cx="319" cy="319"/>
            </a:xfrm>
          </p:grpSpPr>
          <p:sp>
            <p:nvSpPr>
              <p:cNvPr id="488" name="Google Shape;488;p130"/>
              <p:cNvSpPr/>
              <p:nvPr/>
            </p:nvSpPr>
            <p:spPr>
              <a:xfrm>
                <a:off x="1639" y="2249"/>
                <a:ext cx="319" cy="319"/>
              </a:xfrm>
              <a:custGeom>
                <a:rect b="b" l="l" r="r" t="t"/>
                <a:pathLst>
                  <a:path extrusionOk="0" h="319" w="319">
                    <a:moveTo>
                      <a:pt x="276" y="116"/>
                    </a:moveTo>
                    <a:lnTo>
                      <a:pt x="276" y="15"/>
                    </a:lnTo>
                    <a:lnTo>
                      <a:pt x="218" y="15"/>
                    </a:lnTo>
                    <a:lnTo>
                      <a:pt x="218" y="58"/>
                    </a:lnTo>
                    <a:lnTo>
                      <a:pt x="160" y="0"/>
                    </a:lnTo>
                    <a:lnTo>
                      <a:pt x="0" y="160"/>
                    </a:lnTo>
                    <a:lnTo>
                      <a:pt x="29" y="160"/>
                    </a:lnTo>
                    <a:lnTo>
                      <a:pt x="29" y="319"/>
                    </a:lnTo>
                    <a:lnTo>
                      <a:pt x="116" y="319"/>
                    </a:lnTo>
                    <a:lnTo>
                      <a:pt x="116" y="189"/>
                    </a:lnTo>
                    <a:lnTo>
                      <a:pt x="203" y="189"/>
                    </a:lnTo>
                    <a:lnTo>
                      <a:pt x="203" y="319"/>
                    </a:lnTo>
                    <a:lnTo>
                      <a:pt x="290" y="319"/>
                    </a:lnTo>
                    <a:lnTo>
                      <a:pt x="290" y="160"/>
                    </a:lnTo>
                    <a:lnTo>
                      <a:pt x="319" y="160"/>
                    </a:lnTo>
                    <a:lnTo>
                      <a:pt x="276" y="116"/>
                    </a:lnTo>
                    <a:close/>
                  </a:path>
                </a:pathLst>
              </a:custGeom>
              <a:solidFill>
                <a:schemeClr val="lt1">
                  <a:alpha val="9098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89" name="Google Shape;489;p130"/>
              <p:cNvSpPr/>
              <p:nvPr/>
            </p:nvSpPr>
            <p:spPr>
              <a:xfrm>
                <a:off x="1770" y="2452"/>
                <a:ext cx="58" cy="116"/>
              </a:xfrm>
              <a:prstGeom prst="rect">
                <a:avLst/>
              </a:prstGeom>
              <a:solidFill>
                <a:schemeClr val="lt1">
                  <a:alpha val="9098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90" name="Google Shape;490;p130"/>
              <p:cNvSpPr/>
              <p:nvPr/>
            </p:nvSpPr>
            <p:spPr>
              <a:xfrm>
                <a:off x="1770" y="2452"/>
                <a:ext cx="58" cy="116"/>
              </a:xfrm>
              <a:prstGeom prst="rect">
                <a:avLst/>
              </a:prstGeom>
              <a:solidFill>
                <a:schemeClr val="lt1">
                  <a:alpha val="9098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91" name="Google Shape;491;p130"/>
              <p:cNvSpPr/>
              <p:nvPr/>
            </p:nvSpPr>
            <p:spPr>
              <a:xfrm>
                <a:off x="1770" y="2452"/>
                <a:ext cx="58" cy="116"/>
              </a:xfrm>
              <a:prstGeom prst="rect">
                <a:avLst/>
              </a:prstGeom>
              <a:solidFill>
                <a:schemeClr val="lt1">
                  <a:alpha val="9098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92" name="Google Shape;492;p130"/>
              <p:cNvSpPr/>
              <p:nvPr/>
            </p:nvSpPr>
            <p:spPr>
              <a:xfrm>
                <a:off x="1770" y="2452"/>
                <a:ext cx="58" cy="116"/>
              </a:xfrm>
              <a:prstGeom prst="rect">
                <a:avLst/>
              </a:prstGeom>
              <a:solidFill>
                <a:schemeClr val="lt1">
                  <a:alpha val="9098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grpSp>
        <p:sp>
          <p:nvSpPr>
            <p:cNvPr id="493" name="Google Shape;493;p130"/>
            <p:cNvSpPr/>
            <p:nvPr/>
          </p:nvSpPr>
          <p:spPr>
            <a:xfrm>
              <a:off x="4726426" y="2967912"/>
              <a:ext cx="424394" cy="424394"/>
            </a:xfrm>
            <a:custGeom>
              <a:rect b="b" l="l" r="r" t="t"/>
              <a:pathLst>
                <a:path extrusionOk="0" h="144" w="144">
                  <a:moveTo>
                    <a:pt x="138" y="61"/>
                  </a:moveTo>
                  <a:cubicBezTo>
                    <a:pt x="132" y="61"/>
                    <a:pt x="132" y="61"/>
                    <a:pt x="132" y="61"/>
                  </a:cubicBezTo>
                  <a:cubicBezTo>
                    <a:pt x="129" y="61"/>
                    <a:pt x="126" y="59"/>
                    <a:pt x="125" y="56"/>
                  </a:cubicBezTo>
                  <a:cubicBezTo>
                    <a:pt x="121" y="46"/>
                    <a:pt x="121" y="46"/>
                    <a:pt x="121" y="46"/>
                  </a:cubicBezTo>
                  <a:cubicBezTo>
                    <a:pt x="119" y="44"/>
                    <a:pt x="120" y="40"/>
                    <a:pt x="122" y="38"/>
                  </a:cubicBezTo>
                  <a:cubicBezTo>
                    <a:pt x="127" y="33"/>
                    <a:pt x="127" y="33"/>
                    <a:pt x="127" y="33"/>
                  </a:cubicBezTo>
                  <a:cubicBezTo>
                    <a:pt x="129" y="31"/>
                    <a:pt x="129" y="27"/>
                    <a:pt x="127" y="25"/>
                  </a:cubicBezTo>
                  <a:cubicBezTo>
                    <a:pt x="119" y="17"/>
                    <a:pt x="119" y="17"/>
                    <a:pt x="119" y="17"/>
                  </a:cubicBezTo>
                  <a:cubicBezTo>
                    <a:pt x="117" y="15"/>
                    <a:pt x="113" y="15"/>
                    <a:pt x="111" y="17"/>
                  </a:cubicBezTo>
                  <a:cubicBezTo>
                    <a:pt x="106" y="22"/>
                    <a:pt x="106" y="22"/>
                    <a:pt x="106" y="22"/>
                  </a:cubicBezTo>
                  <a:cubicBezTo>
                    <a:pt x="104" y="24"/>
                    <a:pt x="100" y="25"/>
                    <a:pt x="98" y="23"/>
                  </a:cubicBezTo>
                  <a:cubicBezTo>
                    <a:pt x="88" y="19"/>
                    <a:pt x="88" y="19"/>
                    <a:pt x="88" y="19"/>
                  </a:cubicBezTo>
                  <a:cubicBezTo>
                    <a:pt x="85" y="18"/>
                    <a:pt x="83" y="15"/>
                    <a:pt x="83" y="12"/>
                  </a:cubicBezTo>
                  <a:cubicBezTo>
                    <a:pt x="83" y="6"/>
                    <a:pt x="83" y="6"/>
                    <a:pt x="83" y="6"/>
                  </a:cubicBezTo>
                  <a:cubicBezTo>
                    <a:pt x="83" y="2"/>
                    <a:pt x="81" y="0"/>
                    <a:pt x="78" y="0"/>
                  </a:cubicBezTo>
                  <a:cubicBezTo>
                    <a:pt x="66" y="0"/>
                    <a:pt x="66" y="0"/>
                    <a:pt x="66" y="0"/>
                  </a:cubicBezTo>
                  <a:cubicBezTo>
                    <a:pt x="63" y="0"/>
                    <a:pt x="61" y="2"/>
                    <a:pt x="61" y="6"/>
                  </a:cubicBezTo>
                  <a:cubicBezTo>
                    <a:pt x="61" y="12"/>
                    <a:pt x="61" y="12"/>
                    <a:pt x="61" y="12"/>
                  </a:cubicBezTo>
                  <a:cubicBezTo>
                    <a:pt x="61" y="15"/>
                    <a:pt x="59" y="18"/>
                    <a:pt x="56" y="19"/>
                  </a:cubicBezTo>
                  <a:cubicBezTo>
                    <a:pt x="46" y="23"/>
                    <a:pt x="46" y="23"/>
                    <a:pt x="46" y="23"/>
                  </a:cubicBezTo>
                  <a:cubicBezTo>
                    <a:pt x="44" y="25"/>
                    <a:pt x="40" y="24"/>
                    <a:pt x="38" y="22"/>
                  </a:cubicBezTo>
                  <a:cubicBezTo>
                    <a:pt x="33" y="17"/>
                    <a:pt x="33" y="17"/>
                    <a:pt x="33" y="17"/>
                  </a:cubicBezTo>
                  <a:cubicBezTo>
                    <a:pt x="31" y="15"/>
                    <a:pt x="27" y="15"/>
                    <a:pt x="25" y="17"/>
                  </a:cubicBezTo>
                  <a:cubicBezTo>
                    <a:pt x="17" y="25"/>
                    <a:pt x="17" y="25"/>
                    <a:pt x="17" y="25"/>
                  </a:cubicBezTo>
                  <a:cubicBezTo>
                    <a:pt x="15" y="27"/>
                    <a:pt x="15" y="31"/>
                    <a:pt x="17" y="33"/>
                  </a:cubicBezTo>
                  <a:cubicBezTo>
                    <a:pt x="22" y="38"/>
                    <a:pt x="22" y="38"/>
                    <a:pt x="22" y="38"/>
                  </a:cubicBezTo>
                  <a:cubicBezTo>
                    <a:pt x="24" y="40"/>
                    <a:pt x="25" y="44"/>
                    <a:pt x="23" y="46"/>
                  </a:cubicBezTo>
                  <a:cubicBezTo>
                    <a:pt x="19" y="56"/>
                    <a:pt x="19" y="56"/>
                    <a:pt x="19" y="56"/>
                  </a:cubicBezTo>
                  <a:cubicBezTo>
                    <a:pt x="18" y="59"/>
                    <a:pt x="15" y="61"/>
                    <a:pt x="12" y="61"/>
                  </a:cubicBezTo>
                  <a:cubicBezTo>
                    <a:pt x="6" y="61"/>
                    <a:pt x="6" y="61"/>
                    <a:pt x="6" y="61"/>
                  </a:cubicBezTo>
                  <a:cubicBezTo>
                    <a:pt x="2" y="61"/>
                    <a:pt x="0" y="63"/>
                    <a:pt x="0" y="66"/>
                  </a:cubicBezTo>
                  <a:cubicBezTo>
                    <a:pt x="0" y="78"/>
                    <a:pt x="0" y="78"/>
                    <a:pt x="0" y="78"/>
                  </a:cubicBezTo>
                  <a:cubicBezTo>
                    <a:pt x="0" y="81"/>
                    <a:pt x="2" y="83"/>
                    <a:pt x="6" y="83"/>
                  </a:cubicBezTo>
                  <a:cubicBezTo>
                    <a:pt x="12" y="83"/>
                    <a:pt x="12" y="83"/>
                    <a:pt x="12" y="83"/>
                  </a:cubicBezTo>
                  <a:cubicBezTo>
                    <a:pt x="15" y="83"/>
                    <a:pt x="18" y="85"/>
                    <a:pt x="19" y="88"/>
                  </a:cubicBezTo>
                  <a:cubicBezTo>
                    <a:pt x="23" y="98"/>
                    <a:pt x="23" y="98"/>
                    <a:pt x="23" y="98"/>
                  </a:cubicBezTo>
                  <a:cubicBezTo>
                    <a:pt x="25" y="100"/>
                    <a:pt x="24" y="104"/>
                    <a:pt x="22" y="106"/>
                  </a:cubicBezTo>
                  <a:cubicBezTo>
                    <a:pt x="17" y="111"/>
                    <a:pt x="17" y="111"/>
                    <a:pt x="17" y="111"/>
                  </a:cubicBezTo>
                  <a:cubicBezTo>
                    <a:pt x="15" y="113"/>
                    <a:pt x="15" y="117"/>
                    <a:pt x="17" y="119"/>
                  </a:cubicBezTo>
                  <a:cubicBezTo>
                    <a:pt x="25" y="127"/>
                    <a:pt x="25" y="127"/>
                    <a:pt x="25" y="127"/>
                  </a:cubicBezTo>
                  <a:cubicBezTo>
                    <a:pt x="27" y="129"/>
                    <a:pt x="31" y="129"/>
                    <a:pt x="33" y="127"/>
                  </a:cubicBezTo>
                  <a:cubicBezTo>
                    <a:pt x="38" y="122"/>
                    <a:pt x="38" y="122"/>
                    <a:pt x="38" y="122"/>
                  </a:cubicBezTo>
                  <a:cubicBezTo>
                    <a:pt x="40" y="120"/>
                    <a:pt x="44" y="119"/>
                    <a:pt x="46" y="121"/>
                  </a:cubicBezTo>
                  <a:cubicBezTo>
                    <a:pt x="56" y="125"/>
                    <a:pt x="56" y="125"/>
                    <a:pt x="56" y="125"/>
                  </a:cubicBezTo>
                  <a:cubicBezTo>
                    <a:pt x="59" y="126"/>
                    <a:pt x="61" y="129"/>
                    <a:pt x="61" y="132"/>
                  </a:cubicBezTo>
                  <a:cubicBezTo>
                    <a:pt x="61" y="138"/>
                    <a:pt x="61" y="138"/>
                    <a:pt x="61" y="138"/>
                  </a:cubicBezTo>
                  <a:cubicBezTo>
                    <a:pt x="61" y="142"/>
                    <a:pt x="63" y="144"/>
                    <a:pt x="66" y="144"/>
                  </a:cubicBezTo>
                  <a:cubicBezTo>
                    <a:pt x="78" y="144"/>
                    <a:pt x="78" y="144"/>
                    <a:pt x="78" y="144"/>
                  </a:cubicBezTo>
                  <a:cubicBezTo>
                    <a:pt x="81" y="144"/>
                    <a:pt x="83" y="142"/>
                    <a:pt x="83" y="138"/>
                  </a:cubicBezTo>
                  <a:cubicBezTo>
                    <a:pt x="83" y="132"/>
                    <a:pt x="83" y="132"/>
                    <a:pt x="83" y="132"/>
                  </a:cubicBezTo>
                  <a:cubicBezTo>
                    <a:pt x="83" y="129"/>
                    <a:pt x="85" y="126"/>
                    <a:pt x="88" y="125"/>
                  </a:cubicBezTo>
                  <a:cubicBezTo>
                    <a:pt x="98" y="121"/>
                    <a:pt x="98" y="121"/>
                    <a:pt x="98" y="121"/>
                  </a:cubicBezTo>
                  <a:cubicBezTo>
                    <a:pt x="100" y="119"/>
                    <a:pt x="104" y="120"/>
                    <a:pt x="106" y="122"/>
                  </a:cubicBezTo>
                  <a:cubicBezTo>
                    <a:pt x="111" y="127"/>
                    <a:pt x="111" y="127"/>
                    <a:pt x="111" y="127"/>
                  </a:cubicBezTo>
                  <a:cubicBezTo>
                    <a:pt x="113" y="129"/>
                    <a:pt x="117" y="129"/>
                    <a:pt x="119" y="127"/>
                  </a:cubicBezTo>
                  <a:cubicBezTo>
                    <a:pt x="127" y="119"/>
                    <a:pt x="127" y="119"/>
                    <a:pt x="127" y="119"/>
                  </a:cubicBezTo>
                  <a:cubicBezTo>
                    <a:pt x="129" y="117"/>
                    <a:pt x="129" y="113"/>
                    <a:pt x="127" y="111"/>
                  </a:cubicBezTo>
                  <a:cubicBezTo>
                    <a:pt x="122" y="106"/>
                    <a:pt x="122" y="106"/>
                    <a:pt x="122" y="106"/>
                  </a:cubicBezTo>
                  <a:cubicBezTo>
                    <a:pt x="120" y="104"/>
                    <a:pt x="119" y="100"/>
                    <a:pt x="121" y="98"/>
                  </a:cubicBezTo>
                  <a:cubicBezTo>
                    <a:pt x="125" y="88"/>
                    <a:pt x="125" y="88"/>
                    <a:pt x="125" y="88"/>
                  </a:cubicBezTo>
                  <a:cubicBezTo>
                    <a:pt x="126" y="85"/>
                    <a:pt x="129" y="83"/>
                    <a:pt x="132" y="83"/>
                  </a:cubicBezTo>
                  <a:cubicBezTo>
                    <a:pt x="138" y="83"/>
                    <a:pt x="138" y="83"/>
                    <a:pt x="138" y="83"/>
                  </a:cubicBezTo>
                  <a:cubicBezTo>
                    <a:pt x="142" y="83"/>
                    <a:pt x="144" y="81"/>
                    <a:pt x="144" y="78"/>
                  </a:cubicBezTo>
                  <a:cubicBezTo>
                    <a:pt x="144" y="66"/>
                    <a:pt x="144" y="66"/>
                    <a:pt x="144" y="66"/>
                  </a:cubicBezTo>
                  <a:cubicBezTo>
                    <a:pt x="144" y="63"/>
                    <a:pt x="142" y="61"/>
                    <a:pt x="138" y="61"/>
                  </a:cubicBezTo>
                  <a:moveTo>
                    <a:pt x="100" y="72"/>
                  </a:moveTo>
                  <a:cubicBezTo>
                    <a:pt x="100" y="87"/>
                    <a:pt x="87" y="100"/>
                    <a:pt x="72" y="100"/>
                  </a:cubicBezTo>
                  <a:cubicBezTo>
                    <a:pt x="57" y="100"/>
                    <a:pt x="44" y="87"/>
                    <a:pt x="44" y="72"/>
                  </a:cubicBezTo>
                  <a:cubicBezTo>
                    <a:pt x="44" y="57"/>
                    <a:pt x="57" y="44"/>
                    <a:pt x="72" y="44"/>
                  </a:cubicBezTo>
                  <a:cubicBezTo>
                    <a:pt x="87" y="44"/>
                    <a:pt x="100" y="57"/>
                    <a:pt x="100" y="72"/>
                  </a:cubicBezTo>
                </a:path>
              </a:pathLst>
            </a:custGeom>
            <a:solidFill>
              <a:schemeClr val="lt1">
                <a:alpha val="9098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94" name="Google Shape;494;p130"/>
            <p:cNvSpPr/>
            <p:nvPr/>
          </p:nvSpPr>
          <p:spPr>
            <a:xfrm>
              <a:off x="5771211" y="1954991"/>
              <a:ext cx="401628" cy="399333"/>
            </a:xfrm>
            <a:custGeom>
              <a:rect b="b" l="l" r="r" t="t"/>
              <a:pathLst>
                <a:path extrusionOk="0" h="144" w="145">
                  <a:moveTo>
                    <a:pt x="140" y="124"/>
                  </a:moveTo>
                  <a:cubicBezTo>
                    <a:pt x="106" y="89"/>
                    <a:pt x="106" y="89"/>
                    <a:pt x="106" y="89"/>
                  </a:cubicBezTo>
                  <a:cubicBezTo>
                    <a:pt x="106" y="89"/>
                    <a:pt x="105" y="88"/>
                    <a:pt x="105" y="88"/>
                  </a:cubicBezTo>
                  <a:cubicBezTo>
                    <a:pt x="111" y="79"/>
                    <a:pt x="114" y="68"/>
                    <a:pt x="114" y="57"/>
                  </a:cubicBezTo>
                  <a:cubicBezTo>
                    <a:pt x="114" y="26"/>
                    <a:pt x="88" y="0"/>
                    <a:pt x="57" y="0"/>
                  </a:cubicBezTo>
                  <a:cubicBezTo>
                    <a:pt x="26" y="0"/>
                    <a:pt x="0" y="26"/>
                    <a:pt x="0" y="57"/>
                  </a:cubicBezTo>
                  <a:cubicBezTo>
                    <a:pt x="0" y="88"/>
                    <a:pt x="26" y="114"/>
                    <a:pt x="57" y="114"/>
                  </a:cubicBezTo>
                  <a:cubicBezTo>
                    <a:pt x="68" y="114"/>
                    <a:pt x="79" y="111"/>
                    <a:pt x="88" y="105"/>
                  </a:cubicBezTo>
                  <a:cubicBezTo>
                    <a:pt x="88" y="105"/>
                    <a:pt x="89" y="106"/>
                    <a:pt x="89" y="106"/>
                  </a:cubicBezTo>
                  <a:cubicBezTo>
                    <a:pt x="124" y="140"/>
                    <a:pt x="124" y="140"/>
                    <a:pt x="124" y="140"/>
                  </a:cubicBezTo>
                  <a:cubicBezTo>
                    <a:pt x="126" y="143"/>
                    <a:pt x="129" y="144"/>
                    <a:pt x="132" y="144"/>
                  </a:cubicBezTo>
                  <a:cubicBezTo>
                    <a:pt x="135" y="144"/>
                    <a:pt x="138" y="143"/>
                    <a:pt x="140" y="140"/>
                  </a:cubicBezTo>
                  <a:cubicBezTo>
                    <a:pt x="145" y="136"/>
                    <a:pt x="145" y="128"/>
                    <a:pt x="140" y="124"/>
                  </a:cubicBezTo>
                  <a:moveTo>
                    <a:pt x="57" y="96"/>
                  </a:moveTo>
                  <a:cubicBezTo>
                    <a:pt x="36" y="96"/>
                    <a:pt x="18" y="78"/>
                    <a:pt x="18" y="57"/>
                  </a:cubicBezTo>
                  <a:cubicBezTo>
                    <a:pt x="18" y="35"/>
                    <a:pt x="36" y="18"/>
                    <a:pt x="57" y="18"/>
                  </a:cubicBezTo>
                  <a:cubicBezTo>
                    <a:pt x="78" y="18"/>
                    <a:pt x="96" y="35"/>
                    <a:pt x="96" y="57"/>
                  </a:cubicBezTo>
                  <a:cubicBezTo>
                    <a:pt x="96" y="78"/>
                    <a:pt x="78" y="96"/>
                    <a:pt x="57" y="96"/>
                  </a:cubicBezTo>
                </a:path>
              </a:pathLst>
            </a:custGeom>
            <a:solidFill>
              <a:schemeClr val="lt1">
                <a:alpha val="9098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95" name="Google Shape;495;p130"/>
            <p:cNvSpPr/>
            <p:nvPr/>
          </p:nvSpPr>
          <p:spPr>
            <a:xfrm>
              <a:off x="6827886" y="3019728"/>
              <a:ext cx="374068" cy="372578"/>
            </a:xfrm>
            <a:custGeom>
              <a:rect b="b" l="l" r="r" t="t"/>
              <a:pathLst>
                <a:path extrusionOk="0" h="144" w="144">
                  <a:moveTo>
                    <a:pt x="132" y="36"/>
                  </a:moveTo>
                  <a:cubicBezTo>
                    <a:pt x="108" y="36"/>
                    <a:pt x="108" y="36"/>
                    <a:pt x="108" y="36"/>
                  </a:cubicBezTo>
                  <a:cubicBezTo>
                    <a:pt x="108" y="36"/>
                    <a:pt x="108" y="36"/>
                    <a:pt x="108" y="36"/>
                  </a:cubicBezTo>
                  <a:cubicBezTo>
                    <a:pt x="108" y="16"/>
                    <a:pt x="92" y="0"/>
                    <a:pt x="72" y="0"/>
                  </a:cubicBezTo>
                  <a:cubicBezTo>
                    <a:pt x="52" y="0"/>
                    <a:pt x="36" y="16"/>
                    <a:pt x="36" y="36"/>
                  </a:cubicBezTo>
                  <a:cubicBezTo>
                    <a:pt x="36" y="36"/>
                    <a:pt x="36" y="36"/>
                    <a:pt x="36" y="36"/>
                  </a:cubicBezTo>
                  <a:cubicBezTo>
                    <a:pt x="12" y="36"/>
                    <a:pt x="12" y="36"/>
                    <a:pt x="12" y="36"/>
                  </a:cubicBezTo>
                  <a:cubicBezTo>
                    <a:pt x="0" y="36"/>
                    <a:pt x="0" y="36"/>
                    <a:pt x="0" y="36"/>
                  </a:cubicBezTo>
                  <a:cubicBezTo>
                    <a:pt x="0" y="48"/>
                    <a:pt x="0" y="48"/>
                    <a:pt x="0" y="48"/>
                  </a:cubicBezTo>
                  <a:cubicBezTo>
                    <a:pt x="0" y="48"/>
                    <a:pt x="0" y="48"/>
                    <a:pt x="0" y="48"/>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0"/>
                    <a:pt x="144" y="120"/>
                    <a:pt x="144" y="120"/>
                  </a:cubicBezTo>
                  <a:cubicBezTo>
                    <a:pt x="0" y="120"/>
                    <a:pt x="0" y="120"/>
                    <a:pt x="0" y="120"/>
                  </a:cubicBezTo>
                  <a:cubicBezTo>
                    <a:pt x="0" y="114"/>
                    <a:pt x="0" y="114"/>
                    <a:pt x="0" y="114"/>
                  </a:cubicBezTo>
                  <a:cubicBezTo>
                    <a:pt x="144" y="114"/>
                    <a:pt x="144" y="114"/>
                    <a:pt x="144" y="114"/>
                  </a:cubicBezTo>
                  <a:cubicBezTo>
                    <a:pt x="144" y="54"/>
                    <a:pt x="144" y="54"/>
                    <a:pt x="144" y="54"/>
                  </a:cubicBezTo>
                  <a:cubicBezTo>
                    <a:pt x="144" y="48"/>
                    <a:pt x="144" y="48"/>
                    <a:pt x="144" y="48"/>
                  </a:cubicBezTo>
                  <a:cubicBezTo>
                    <a:pt x="144" y="36"/>
                    <a:pt x="144" y="36"/>
                    <a:pt x="144" y="36"/>
                  </a:cubicBezTo>
                  <a:lnTo>
                    <a:pt x="132" y="36"/>
                  </a:lnTo>
                  <a:close/>
                  <a:moveTo>
                    <a:pt x="96" y="36"/>
                  </a:moveTo>
                  <a:cubicBezTo>
                    <a:pt x="48" y="36"/>
                    <a:pt x="48" y="36"/>
                    <a:pt x="48" y="36"/>
                  </a:cubicBezTo>
                  <a:cubicBezTo>
                    <a:pt x="48" y="36"/>
                    <a:pt x="48" y="36"/>
                    <a:pt x="48" y="36"/>
                  </a:cubicBezTo>
                  <a:cubicBezTo>
                    <a:pt x="48" y="23"/>
                    <a:pt x="59" y="12"/>
                    <a:pt x="72" y="12"/>
                  </a:cubicBezTo>
                  <a:cubicBezTo>
                    <a:pt x="85" y="12"/>
                    <a:pt x="96" y="23"/>
                    <a:pt x="96" y="36"/>
                  </a:cubicBezTo>
                  <a:close/>
                </a:path>
              </a:pathLst>
            </a:custGeom>
            <a:solidFill>
              <a:schemeClr val="lt1">
                <a:alpha val="9098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sp>
          <p:nvSpPr>
            <p:cNvPr id="496" name="Google Shape;496;p130"/>
            <p:cNvSpPr/>
            <p:nvPr/>
          </p:nvSpPr>
          <p:spPr>
            <a:xfrm>
              <a:off x="7897672" y="2285102"/>
              <a:ext cx="313976" cy="506672"/>
            </a:xfrm>
            <a:custGeom>
              <a:rect b="b" l="l" r="r" t="t"/>
              <a:pathLst>
                <a:path extrusionOk="0" h="156" w="96">
                  <a:moveTo>
                    <a:pt x="96" y="48"/>
                  </a:moveTo>
                  <a:cubicBezTo>
                    <a:pt x="96" y="21"/>
                    <a:pt x="75" y="0"/>
                    <a:pt x="48" y="0"/>
                  </a:cubicBezTo>
                  <a:cubicBezTo>
                    <a:pt x="21" y="0"/>
                    <a:pt x="0" y="21"/>
                    <a:pt x="0" y="48"/>
                  </a:cubicBezTo>
                  <a:cubicBezTo>
                    <a:pt x="0" y="57"/>
                    <a:pt x="2" y="65"/>
                    <a:pt x="6" y="72"/>
                  </a:cubicBezTo>
                  <a:cubicBezTo>
                    <a:pt x="6" y="72"/>
                    <a:pt x="6" y="72"/>
                    <a:pt x="6" y="72"/>
                  </a:cubicBezTo>
                  <a:cubicBezTo>
                    <a:pt x="48" y="156"/>
                    <a:pt x="48" y="156"/>
                    <a:pt x="48" y="156"/>
                  </a:cubicBezTo>
                  <a:cubicBezTo>
                    <a:pt x="90" y="72"/>
                    <a:pt x="90" y="72"/>
                    <a:pt x="90" y="72"/>
                  </a:cubicBezTo>
                  <a:cubicBezTo>
                    <a:pt x="90" y="72"/>
                    <a:pt x="90" y="72"/>
                    <a:pt x="90" y="72"/>
                  </a:cubicBezTo>
                  <a:cubicBezTo>
                    <a:pt x="94" y="65"/>
                    <a:pt x="96" y="57"/>
                    <a:pt x="96" y="48"/>
                  </a:cubicBezTo>
                  <a:moveTo>
                    <a:pt x="48" y="72"/>
                  </a:moveTo>
                  <a:cubicBezTo>
                    <a:pt x="35" y="72"/>
                    <a:pt x="24" y="61"/>
                    <a:pt x="24" y="48"/>
                  </a:cubicBezTo>
                  <a:cubicBezTo>
                    <a:pt x="24" y="35"/>
                    <a:pt x="35" y="24"/>
                    <a:pt x="48" y="24"/>
                  </a:cubicBezTo>
                  <a:cubicBezTo>
                    <a:pt x="61" y="24"/>
                    <a:pt x="72" y="35"/>
                    <a:pt x="72" y="48"/>
                  </a:cubicBezTo>
                  <a:cubicBezTo>
                    <a:pt x="72" y="61"/>
                    <a:pt x="61" y="72"/>
                    <a:pt x="48" y="72"/>
                  </a:cubicBezTo>
                </a:path>
              </a:pathLst>
            </a:custGeom>
            <a:solidFill>
              <a:schemeClr val="lt1">
                <a:alpha val="9098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00"/>
                </a:solidFill>
                <a:latin typeface="Trebuchet MS"/>
                <a:ea typeface="Trebuchet MS"/>
                <a:cs typeface="Trebuchet MS"/>
                <a:sym typeface="Trebuchet MS"/>
              </a:endParaRPr>
            </a:p>
          </p:txBody>
        </p:sp>
      </p:grpSp>
      <p:cxnSp>
        <p:nvCxnSpPr>
          <p:cNvPr id="497" name="Google Shape;497;p130"/>
          <p:cNvCxnSpPr/>
          <p:nvPr/>
        </p:nvCxnSpPr>
        <p:spPr>
          <a:xfrm>
            <a:off x="2905124" y="3097290"/>
            <a:ext cx="8615364" cy="0"/>
          </a:xfrm>
          <a:prstGeom prst="straightConnector1">
            <a:avLst/>
          </a:prstGeom>
          <a:noFill/>
          <a:ln cap="rnd" cmpd="sng" w="12700">
            <a:solidFill>
              <a:srgbClr val="BFBFBF"/>
            </a:solidFill>
            <a:prstDash val="solid"/>
            <a:round/>
            <a:headEnd len="sm" w="sm" type="none"/>
            <a:tailEnd len="sm" w="sm"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509" name="Shape 509"/>
        <p:cNvGrpSpPr/>
        <p:nvPr/>
      </p:nvGrpSpPr>
      <p:grpSpPr>
        <a:xfrm>
          <a:off x="0" y="0"/>
          <a:ext cx="0" cy="0"/>
          <a:chOff x="0" y="0"/>
          <a:chExt cx="0" cy="0"/>
        </a:xfrm>
      </p:grpSpPr>
      <p:sp>
        <p:nvSpPr>
          <p:cNvPr id="510" name="Google Shape;510;p98"/>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1" name="Google Shape;511;p98"/>
          <p:cNvSpPr txBox="1"/>
          <p:nvPr>
            <p:ph idx="1" type="body"/>
          </p:nvPr>
        </p:nvSpPr>
        <p:spPr>
          <a:xfrm>
            <a:off x="685800" y="2063396"/>
            <a:ext cx="10394707" cy="3311189"/>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512" name="Google Shape;512;p98"/>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3" name="Google Shape;513;p98"/>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4" name="Google Shape;514;p98"/>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44" name="Shape 44"/>
        <p:cNvGrpSpPr/>
        <p:nvPr/>
      </p:nvGrpSpPr>
      <p:grpSpPr>
        <a:xfrm>
          <a:off x="0" y="0"/>
          <a:ext cx="0" cy="0"/>
          <a:chOff x="0" y="0"/>
          <a:chExt cx="0" cy="0"/>
        </a:xfrm>
      </p:grpSpPr>
      <p:sp>
        <p:nvSpPr>
          <p:cNvPr id="45" name="Google Shape;45;p9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93"/>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515" name="Shape 515"/>
        <p:cNvGrpSpPr/>
        <p:nvPr/>
      </p:nvGrpSpPr>
      <p:grpSpPr>
        <a:xfrm>
          <a:off x="0" y="0"/>
          <a:ext cx="0" cy="0"/>
          <a:chOff x="0" y="0"/>
          <a:chExt cx="0" cy="0"/>
        </a:xfrm>
      </p:grpSpPr>
      <p:pic>
        <p:nvPicPr>
          <p:cNvPr descr="Brickwork-HD-R1a.jpg" id="516" name="Google Shape;516;p1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7" name="Google Shape;517;p131"/>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b="0" l="0" r="0" t="0"/>
            </a:stretch>
          </a:blip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31"/>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519" name="Google Shape;519;p131"/>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520" name="Google Shape;520;p131"/>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31"/>
          <p:cNvSpPr txBox="1"/>
          <p:nvPr>
            <p:ph type="ctrTitle"/>
          </p:nvPr>
        </p:nvSpPr>
        <p:spPr>
          <a:xfrm rot="-180000">
            <a:off x="891201" y="662656"/>
            <a:ext cx="9755187" cy="2766528"/>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accent1"/>
              </a:buClr>
              <a:buSzPts val="8000"/>
              <a:buFont typeface="Impact"/>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2" name="Google Shape;522;p131"/>
          <p:cNvSpPr txBox="1"/>
          <p:nvPr>
            <p:ph idx="1" type="subTitle"/>
          </p:nvPr>
        </p:nvSpPr>
        <p:spPr>
          <a:xfrm rot="-180000">
            <a:off x="983062" y="3505209"/>
            <a:ext cx="9755187" cy="550333"/>
          </a:xfrm>
          <a:prstGeom prst="rect">
            <a:avLst/>
          </a:prstGeom>
          <a:noFill/>
          <a:ln>
            <a:noFill/>
          </a:ln>
        </p:spPr>
        <p:txBody>
          <a:bodyPr anchorCtr="0" anchor="t" bIns="45700" lIns="91425" spcFirstLastPara="1" rIns="91425" wrap="square" tIns="45700">
            <a:noAutofit/>
          </a:bodyPr>
          <a:lstStyle>
            <a:lvl1pPr lvl="0" algn="r">
              <a:lnSpc>
                <a:spcPct val="120000"/>
              </a:lnSpc>
              <a:spcBef>
                <a:spcPts val="1000"/>
              </a:spcBef>
              <a:spcAft>
                <a:spcPts val="0"/>
              </a:spcAft>
              <a:buSzPts val="4480"/>
              <a:buNone/>
              <a:defRPr sz="2800">
                <a:solidFill>
                  <a:srgbClr val="7F7F7F"/>
                </a:solidFill>
              </a:defRPr>
            </a:lvl1pPr>
            <a:lvl2pPr lvl="1" algn="ctr">
              <a:lnSpc>
                <a:spcPct val="120000"/>
              </a:lnSpc>
              <a:spcBef>
                <a:spcPts val="500"/>
              </a:spcBef>
              <a:spcAft>
                <a:spcPts val="0"/>
              </a:spcAft>
              <a:buSzPts val="3200"/>
              <a:buNone/>
              <a:defRPr sz="2000"/>
            </a:lvl2pPr>
            <a:lvl3pPr lvl="2" algn="ctr">
              <a:lnSpc>
                <a:spcPct val="120000"/>
              </a:lnSpc>
              <a:spcBef>
                <a:spcPts val="500"/>
              </a:spcBef>
              <a:spcAft>
                <a:spcPts val="0"/>
              </a:spcAft>
              <a:buSzPts val="2880"/>
              <a:buNone/>
              <a:defRPr sz="1800"/>
            </a:lvl3pPr>
            <a:lvl4pPr lvl="3" algn="ctr">
              <a:lnSpc>
                <a:spcPct val="120000"/>
              </a:lnSpc>
              <a:spcBef>
                <a:spcPts val="500"/>
              </a:spcBef>
              <a:spcAft>
                <a:spcPts val="0"/>
              </a:spcAft>
              <a:buSzPts val="2560"/>
              <a:buNone/>
              <a:defRPr sz="1600"/>
            </a:lvl4pPr>
            <a:lvl5pPr lvl="4" algn="ctr">
              <a:lnSpc>
                <a:spcPct val="120000"/>
              </a:lnSpc>
              <a:spcBef>
                <a:spcPts val="500"/>
              </a:spcBef>
              <a:spcAft>
                <a:spcPts val="0"/>
              </a:spcAft>
              <a:buSzPts val="2560"/>
              <a:buNone/>
              <a:defRPr sz="1600"/>
            </a:lvl5pPr>
            <a:lvl6pPr lvl="5" algn="ctr">
              <a:lnSpc>
                <a:spcPct val="120000"/>
              </a:lnSpc>
              <a:spcBef>
                <a:spcPts val="500"/>
              </a:spcBef>
              <a:spcAft>
                <a:spcPts val="0"/>
              </a:spcAft>
              <a:buSzPts val="2560"/>
              <a:buNone/>
              <a:defRPr sz="1600"/>
            </a:lvl6pPr>
            <a:lvl7pPr lvl="6" algn="ctr">
              <a:lnSpc>
                <a:spcPct val="120000"/>
              </a:lnSpc>
              <a:spcBef>
                <a:spcPts val="500"/>
              </a:spcBef>
              <a:spcAft>
                <a:spcPts val="0"/>
              </a:spcAft>
              <a:buSzPts val="2560"/>
              <a:buNone/>
              <a:defRPr sz="1600"/>
            </a:lvl7pPr>
            <a:lvl8pPr lvl="7" algn="ctr">
              <a:lnSpc>
                <a:spcPct val="120000"/>
              </a:lnSpc>
              <a:spcBef>
                <a:spcPts val="500"/>
              </a:spcBef>
              <a:spcAft>
                <a:spcPts val="0"/>
              </a:spcAft>
              <a:buSzPts val="2560"/>
              <a:buNone/>
              <a:defRPr sz="1600"/>
            </a:lvl8pPr>
            <a:lvl9pPr lvl="8" algn="ctr">
              <a:lnSpc>
                <a:spcPct val="120000"/>
              </a:lnSpc>
              <a:spcBef>
                <a:spcPts val="500"/>
              </a:spcBef>
              <a:spcAft>
                <a:spcPts val="0"/>
              </a:spcAft>
              <a:buSzPts val="2560"/>
              <a:buNone/>
              <a:defRPr sz="1600"/>
            </a:lvl9pPr>
          </a:lstStyle>
          <a:p/>
        </p:txBody>
      </p:sp>
      <p:sp>
        <p:nvSpPr>
          <p:cNvPr id="523" name="Google Shape;523;p131"/>
          <p:cNvSpPr txBox="1"/>
          <p:nvPr>
            <p:ph idx="10" type="dt"/>
          </p:nvPr>
        </p:nvSpPr>
        <p:spPr>
          <a:xfrm rot="-180000">
            <a:off x="4948541" y="4578463"/>
            <a:ext cx="6143653" cy="116311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5400">
                <a:solidFill>
                  <a:srgbClr val="5C060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4" name="Google Shape;524;p131"/>
          <p:cNvSpPr txBox="1"/>
          <p:nvPr>
            <p:ph idx="11" type="ftr"/>
          </p:nvPr>
        </p:nvSpPr>
        <p:spPr>
          <a:xfrm rot="-180000">
            <a:off x="-5560" y="4883024"/>
            <a:ext cx="4047239" cy="11955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5" name="Google Shape;525;p131"/>
          <p:cNvSpPr txBox="1"/>
          <p:nvPr>
            <p:ph idx="12" type="sldNum"/>
          </p:nvPr>
        </p:nvSpPr>
        <p:spPr>
          <a:xfrm rot="-180000">
            <a:off x="9851758" y="3832648"/>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2400" cap="none">
                <a:solidFill>
                  <a:srgbClr val="3F3F3F"/>
                </a:solidFill>
                <a:latin typeface="Impact"/>
                <a:ea typeface="Impact"/>
                <a:cs typeface="Impact"/>
                <a:sym typeface="Impact"/>
              </a:defRPr>
            </a:lvl1pPr>
            <a:lvl2pPr indent="0" lvl="1" marL="0" algn="ctr">
              <a:spcBef>
                <a:spcPts val="0"/>
              </a:spcBef>
              <a:buNone/>
              <a:defRPr sz="2400" cap="none">
                <a:solidFill>
                  <a:srgbClr val="3F3F3F"/>
                </a:solidFill>
                <a:latin typeface="Impact"/>
                <a:ea typeface="Impact"/>
                <a:cs typeface="Impact"/>
                <a:sym typeface="Impact"/>
              </a:defRPr>
            </a:lvl2pPr>
            <a:lvl3pPr indent="0" lvl="2" marL="0" algn="ctr">
              <a:spcBef>
                <a:spcPts val="0"/>
              </a:spcBef>
              <a:buNone/>
              <a:defRPr sz="2400" cap="none">
                <a:solidFill>
                  <a:srgbClr val="3F3F3F"/>
                </a:solidFill>
                <a:latin typeface="Impact"/>
                <a:ea typeface="Impact"/>
                <a:cs typeface="Impact"/>
                <a:sym typeface="Impact"/>
              </a:defRPr>
            </a:lvl3pPr>
            <a:lvl4pPr indent="0" lvl="3" marL="0" algn="ctr">
              <a:spcBef>
                <a:spcPts val="0"/>
              </a:spcBef>
              <a:buNone/>
              <a:defRPr sz="2400" cap="none">
                <a:solidFill>
                  <a:srgbClr val="3F3F3F"/>
                </a:solidFill>
                <a:latin typeface="Impact"/>
                <a:ea typeface="Impact"/>
                <a:cs typeface="Impact"/>
                <a:sym typeface="Impact"/>
              </a:defRPr>
            </a:lvl4pPr>
            <a:lvl5pPr indent="0" lvl="4" marL="0" algn="ctr">
              <a:spcBef>
                <a:spcPts val="0"/>
              </a:spcBef>
              <a:buNone/>
              <a:defRPr sz="2400" cap="none">
                <a:solidFill>
                  <a:srgbClr val="3F3F3F"/>
                </a:solidFill>
                <a:latin typeface="Impact"/>
                <a:ea typeface="Impact"/>
                <a:cs typeface="Impact"/>
                <a:sym typeface="Impact"/>
              </a:defRPr>
            </a:lvl5pPr>
            <a:lvl6pPr indent="0" lvl="5" marL="0" algn="ctr">
              <a:spcBef>
                <a:spcPts val="0"/>
              </a:spcBef>
              <a:buNone/>
              <a:defRPr sz="2400" cap="none">
                <a:solidFill>
                  <a:srgbClr val="3F3F3F"/>
                </a:solidFill>
                <a:latin typeface="Impact"/>
                <a:ea typeface="Impact"/>
                <a:cs typeface="Impact"/>
                <a:sym typeface="Impact"/>
              </a:defRPr>
            </a:lvl6pPr>
            <a:lvl7pPr indent="0" lvl="6" marL="0" algn="ctr">
              <a:spcBef>
                <a:spcPts val="0"/>
              </a:spcBef>
              <a:buNone/>
              <a:defRPr sz="2400" cap="none">
                <a:solidFill>
                  <a:srgbClr val="3F3F3F"/>
                </a:solidFill>
                <a:latin typeface="Impact"/>
                <a:ea typeface="Impact"/>
                <a:cs typeface="Impact"/>
                <a:sym typeface="Impact"/>
              </a:defRPr>
            </a:lvl7pPr>
            <a:lvl8pPr indent="0" lvl="7" marL="0" algn="ctr">
              <a:spcBef>
                <a:spcPts val="0"/>
              </a:spcBef>
              <a:buNone/>
              <a:defRPr sz="2400" cap="none">
                <a:solidFill>
                  <a:srgbClr val="3F3F3F"/>
                </a:solidFill>
                <a:latin typeface="Impact"/>
                <a:ea typeface="Impact"/>
                <a:cs typeface="Impact"/>
                <a:sym typeface="Impact"/>
              </a:defRPr>
            </a:lvl8pPr>
            <a:lvl9pPr indent="0" lvl="8" marL="0" algn="ctr">
              <a:spcBef>
                <a:spcPts val="0"/>
              </a:spcBef>
              <a:buNone/>
              <a:defRPr sz="2400" cap="none">
                <a:solidFill>
                  <a:srgbClr val="3F3F3F"/>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zh-TW"/>
              <a:t>‹#›</a:t>
            </a:fld>
            <a:endParaRPr/>
          </a:p>
        </p:txBody>
      </p:sp>
      <p:sp>
        <p:nvSpPr>
          <p:cNvPr id="526" name="Google Shape;526;p131"/>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527" name="Shape 527"/>
        <p:cNvGrpSpPr/>
        <p:nvPr/>
      </p:nvGrpSpPr>
      <p:grpSpPr>
        <a:xfrm>
          <a:off x="0" y="0"/>
          <a:ext cx="0" cy="0"/>
          <a:chOff x="0" y="0"/>
          <a:chExt cx="0" cy="0"/>
        </a:xfrm>
      </p:grpSpPr>
      <p:sp>
        <p:nvSpPr>
          <p:cNvPr id="528" name="Google Shape;528;p132"/>
          <p:cNvSpPr txBox="1"/>
          <p:nvPr>
            <p:ph type="title"/>
          </p:nvPr>
        </p:nvSpPr>
        <p:spPr>
          <a:xfrm>
            <a:off x="685801" y="685800"/>
            <a:ext cx="10394707" cy="319348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5400"/>
              <a:buFont typeface="Impact"/>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9" name="Google Shape;529;p132"/>
          <p:cNvSpPr txBox="1"/>
          <p:nvPr>
            <p:ph idx="1" type="body"/>
          </p:nvPr>
        </p:nvSpPr>
        <p:spPr>
          <a:xfrm>
            <a:off x="685801" y="3742267"/>
            <a:ext cx="10394707" cy="163961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3200"/>
              <a:buNone/>
              <a:defRPr sz="2000">
                <a:solidFill>
                  <a:srgbClr val="7F7F7F"/>
                </a:solidFill>
              </a:defRPr>
            </a:lvl1pPr>
            <a:lvl2pPr indent="-228600" lvl="1" marL="914400" algn="l">
              <a:lnSpc>
                <a:spcPct val="120000"/>
              </a:lnSpc>
              <a:spcBef>
                <a:spcPts val="500"/>
              </a:spcBef>
              <a:spcAft>
                <a:spcPts val="0"/>
              </a:spcAft>
              <a:buSzPts val="3200"/>
              <a:buNone/>
              <a:defRPr sz="2000">
                <a:solidFill>
                  <a:srgbClr val="888888"/>
                </a:solidFill>
              </a:defRPr>
            </a:lvl2pPr>
            <a:lvl3pPr indent="-228600" lvl="2" marL="1371600" algn="l">
              <a:lnSpc>
                <a:spcPct val="120000"/>
              </a:lnSpc>
              <a:spcBef>
                <a:spcPts val="500"/>
              </a:spcBef>
              <a:spcAft>
                <a:spcPts val="0"/>
              </a:spcAft>
              <a:buSzPts val="2880"/>
              <a:buNone/>
              <a:defRPr sz="1800">
                <a:solidFill>
                  <a:srgbClr val="888888"/>
                </a:solidFill>
              </a:defRPr>
            </a:lvl3pPr>
            <a:lvl4pPr indent="-228600" lvl="3" marL="1828800" algn="l">
              <a:lnSpc>
                <a:spcPct val="120000"/>
              </a:lnSpc>
              <a:spcBef>
                <a:spcPts val="500"/>
              </a:spcBef>
              <a:spcAft>
                <a:spcPts val="0"/>
              </a:spcAft>
              <a:buSzPts val="2560"/>
              <a:buNone/>
              <a:defRPr sz="1600">
                <a:solidFill>
                  <a:srgbClr val="888888"/>
                </a:solidFill>
              </a:defRPr>
            </a:lvl4pPr>
            <a:lvl5pPr indent="-228600" lvl="4" marL="2286000" algn="l">
              <a:lnSpc>
                <a:spcPct val="120000"/>
              </a:lnSpc>
              <a:spcBef>
                <a:spcPts val="500"/>
              </a:spcBef>
              <a:spcAft>
                <a:spcPts val="0"/>
              </a:spcAft>
              <a:buSzPts val="2560"/>
              <a:buNone/>
              <a:defRPr sz="1600">
                <a:solidFill>
                  <a:srgbClr val="888888"/>
                </a:solidFill>
              </a:defRPr>
            </a:lvl5pPr>
            <a:lvl6pPr indent="-228600" lvl="5" marL="2743200" algn="l">
              <a:lnSpc>
                <a:spcPct val="120000"/>
              </a:lnSpc>
              <a:spcBef>
                <a:spcPts val="500"/>
              </a:spcBef>
              <a:spcAft>
                <a:spcPts val="0"/>
              </a:spcAft>
              <a:buSzPts val="2560"/>
              <a:buNone/>
              <a:defRPr sz="1600">
                <a:solidFill>
                  <a:srgbClr val="888888"/>
                </a:solidFill>
              </a:defRPr>
            </a:lvl6pPr>
            <a:lvl7pPr indent="-228600" lvl="6" marL="3200400" algn="l">
              <a:lnSpc>
                <a:spcPct val="120000"/>
              </a:lnSpc>
              <a:spcBef>
                <a:spcPts val="500"/>
              </a:spcBef>
              <a:spcAft>
                <a:spcPts val="0"/>
              </a:spcAft>
              <a:buSzPts val="2560"/>
              <a:buNone/>
              <a:defRPr sz="1600">
                <a:solidFill>
                  <a:srgbClr val="888888"/>
                </a:solidFill>
              </a:defRPr>
            </a:lvl7pPr>
            <a:lvl8pPr indent="-228600" lvl="7" marL="3657600" algn="l">
              <a:lnSpc>
                <a:spcPct val="120000"/>
              </a:lnSpc>
              <a:spcBef>
                <a:spcPts val="500"/>
              </a:spcBef>
              <a:spcAft>
                <a:spcPts val="0"/>
              </a:spcAft>
              <a:buSzPts val="2560"/>
              <a:buNone/>
              <a:defRPr sz="1600">
                <a:solidFill>
                  <a:srgbClr val="888888"/>
                </a:solidFill>
              </a:defRPr>
            </a:lvl8pPr>
            <a:lvl9pPr indent="-228600" lvl="8" marL="4114800" algn="l">
              <a:lnSpc>
                <a:spcPct val="120000"/>
              </a:lnSpc>
              <a:spcBef>
                <a:spcPts val="500"/>
              </a:spcBef>
              <a:spcAft>
                <a:spcPts val="0"/>
              </a:spcAft>
              <a:buSzPts val="2560"/>
              <a:buNone/>
              <a:defRPr sz="1600">
                <a:solidFill>
                  <a:srgbClr val="888888"/>
                </a:solidFill>
              </a:defRPr>
            </a:lvl9pPr>
          </a:lstStyle>
          <a:p/>
        </p:txBody>
      </p:sp>
      <p:sp>
        <p:nvSpPr>
          <p:cNvPr id="530" name="Google Shape;530;p132"/>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1" name="Google Shape;531;p132"/>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2" name="Google Shape;532;p132"/>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533" name="Shape 533"/>
        <p:cNvGrpSpPr/>
        <p:nvPr/>
      </p:nvGrpSpPr>
      <p:grpSpPr>
        <a:xfrm>
          <a:off x="0" y="0"/>
          <a:ext cx="0" cy="0"/>
          <a:chOff x="0" y="0"/>
          <a:chExt cx="0" cy="0"/>
        </a:xfrm>
      </p:grpSpPr>
      <p:sp>
        <p:nvSpPr>
          <p:cNvPr id="534" name="Google Shape;534;p133"/>
          <p:cNvSpPr txBox="1"/>
          <p:nvPr>
            <p:ph type="title"/>
          </p:nvPr>
        </p:nvSpPr>
        <p:spPr>
          <a:xfrm>
            <a:off x="685801" y="685800"/>
            <a:ext cx="10396882" cy="11581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5" name="Google Shape;535;p133"/>
          <p:cNvSpPr txBox="1"/>
          <p:nvPr>
            <p:ph idx="1" type="body"/>
          </p:nvPr>
        </p:nvSpPr>
        <p:spPr>
          <a:xfrm>
            <a:off x="685800" y="2063396"/>
            <a:ext cx="5088714" cy="3311189"/>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536" name="Google Shape;536;p133"/>
          <p:cNvSpPr txBox="1"/>
          <p:nvPr>
            <p:ph idx="2" type="body"/>
          </p:nvPr>
        </p:nvSpPr>
        <p:spPr>
          <a:xfrm>
            <a:off x="5993971" y="2063396"/>
            <a:ext cx="5086538" cy="3311189"/>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537" name="Google Shape;537;p133"/>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8" name="Google Shape;538;p133"/>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9" name="Google Shape;539;p133"/>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540" name="Shape 540"/>
        <p:cNvGrpSpPr/>
        <p:nvPr/>
      </p:nvGrpSpPr>
      <p:grpSpPr>
        <a:xfrm>
          <a:off x="0" y="0"/>
          <a:ext cx="0" cy="0"/>
          <a:chOff x="0" y="0"/>
          <a:chExt cx="0" cy="0"/>
        </a:xfrm>
      </p:grpSpPr>
      <p:sp>
        <p:nvSpPr>
          <p:cNvPr id="541" name="Google Shape;541;p134"/>
          <p:cNvSpPr txBox="1"/>
          <p:nvPr>
            <p:ph type="title"/>
          </p:nvPr>
        </p:nvSpPr>
        <p:spPr>
          <a:xfrm>
            <a:off x="685801" y="685800"/>
            <a:ext cx="10394707" cy="11581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2" name="Google Shape;542;p134"/>
          <p:cNvSpPr txBox="1"/>
          <p:nvPr>
            <p:ph idx="1" type="body"/>
          </p:nvPr>
        </p:nvSpPr>
        <p:spPr>
          <a:xfrm>
            <a:off x="918356" y="2063396"/>
            <a:ext cx="4856158" cy="6799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SzPts val="4160"/>
              <a:buNone/>
              <a:defRPr b="0" sz="26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543" name="Google Shape;543;p134"/>
          <p:cNvSpPr txBox="1"/>
          <p:nvPr>
            <p:ph idx="2" type="body"/>
          </p:nvPr>
        </p:nvSpPr>
        <p:spPr>
          <a:xfrm>
            <a:off x="685802" y="2861733"/>
            <a:ext cx="5088712" cy="2512852"/>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544" name="Google Shape;544;p134"/>
          <p:cNvSpPr txBox="1"/>
          <p:nvPr>
            <p:ph idx="3" type="body"/>
          </p:nvPr>
        </p:nvSpPr>
        <p:spPr>
          <a:xfrm>
            <a:off x="6218191" y="2063396"/>
            <a:ext cx="4864491" cy="6799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SzPts val="4160"/>
              <a:buNone/>
              <a:defRPr b="0" sz="26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545" name="Google Shape;545;p134"/>
          <p:cNvSpPr txBox="1"/>
          <p:nvPr>
            <p:ph idx="4" type="body"/>
          </p:nvPr>
        </p:nvSpPr>
        <p:spPr>
          <a:xfrm>
            <a:off x="5993969" y="2861733"/>
            <a:ext cx="5088713" cy="2512852"/>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546" name="Google Shape;546;p134"/>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7" name="Google Shape;547;p134"/>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8" name="Google Shape;548;p134"/>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549" name="Shape 549"/>
        <p:cNvGrpSpPr/>
        <p:nvPr/>
      </p:nvGrpSpPr>
      <p:grpSpPr>
        <a:xfrm>
          <a:off x="0" y="0"/>
          <a:ext cx="0" cy="0"/>
          <a:chOff x="0" y="0"/>
          <a:chExt cx="0" cy="0"/>
        </a:xfrm>
      </p:grpSpPr>
      <p:sp>
        <p:nvSpPr>
          <p:cNvPr id="550" name="Google Shape;550;p135"/>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1" name="Google Shape;551;p135"/>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2" name="Google Shape;552;p135"/>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3" name="Google Shape;553;p135"/>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54" name="Shape 554"/>
        <p:cNvGrpSpPr/>
        <p:nvPr/>
      </p:nvGrpSpPr>
      <p:grpSpPr>
        <a:xfrm>
          <a:off x="0" y="0"/>
          <a:ext cx="0" cy="0"/>
          <a:chOff x="0" y="0"/>
          <a:chExt cx="0" cy="0"/>
        </a:xfrm>
      </p:grpSpPr>
      <p:sp>
        <p:nvSpPr>
          <p:cNvPr id="555" name="Google Shape;555;p136"/>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6" name="Google Shape;556;p136"/>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7" name="Google Shape;557;p136"/>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內容" type="objTx">
  <p:cSld name="OBJECT_WITH_CAPTION_TEXT">
    <p:spTree>
      <p:nvGrpSpPr>
        <p:cNvPr id="558" name="Shape 558"/>
        <p:cNvGrpSpPr/>
        <p:nvPr/>
      </p:nvGrpSpPr>
      <p:grpSpPr>
        <a:xfrm>
          <a:off x="0" y="0"/>
          <a:ext cx="0" cy="0"/>
          <a:chOff x="0" y="0"/>
          <a:chExt cx="0" cy="0"/>
        </a:xfrm>
      </p:grpSpPr>
      <p:sp>
        <p:nvSpPr>
          <p:cNvPr id="559" name="Google Shape;559;p137"/>
          <p:cNvSpPr txBox="1"/>
          <p:nvPr>
            <p:ph type="title"/>
          </p:nvPr>
        </p:nvSpPr>
        <p:spPr>
          <a:xfrm>
            <a:off x="693643" y="685800"/>
            <a:ext cx="4126860"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3600"/>
              <a:buFont typeface="Impac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0" name="Google Shape;560;p137"/>
          <p:cNvSpPr txBox="1"/>
          <p:nvPr>
            <p:ph idx="1" type="body"/>
          </p:nvPr>
        </p:nvSpPr>
        <p:spPr>
          <a:xfrm>
            <a:off x="5046132" y="685800"/>
            <a:ext cx="6034375" cy="4688785"/>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561" name="Google Shape;561;p137"/>
          <p:cNvSpPr txBox="1"/>
          <p:nvPr>
            <p:ph idx="2" type="body"/>
          </p:nvPr>
        </p:nvSpPr>
        <p:spPr>
          <a:xfrm>
            <a:off x="693642" y="2709052"/>
            <a:ext cx="4126861" cy="266553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562" name="Google Shape;562;p137"/>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3" name="Google Shape;563;p137"/>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4" name="Google Shape;564;p137"/>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圖片" type="picTx">
  <p:cSld name="PICTURE_WITH_CAPTION_TEXT">
    <p:spTree>
      <p:nvGrpSpPr>
        <p:cNvPr id="565" name="Shape 565"/>
        <p:cNvGrpSpPr/>
        <p:nvPr/>
      </p:nvGrpSpPr>
      <p:grpSpPr>
        <a:xfrm>
          <a:off x="0" y="0"/>
          <a:ext cx="0" cy="0"/>
          <a:chOff x="0" y="0"/>
          <a:chExt cx="0" cy="0"/>
        </a:xfrm>
      </p:grpSpPr>
      <p:sp>
        <p:nvSpPr>
          <p:cNvPr id="566" name="Google Shape;566;p138"/>
          <p:cNvSpPr txBox="1"/>
          <p:nvPr>
            <p:ph type="title"/>
          </p:nvPr>
        </p:nvSpPr>
        <p:spPr>
          <a:xfrm>
            <a:off x="685800" y="685800"/>
            <a:ext cx="6345302"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3600"/>
              <a:buFont typeface="Impac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7" name="Google Shape;567;p138"/>
          <p:cNvSpPr/>
          <p:nvPr>
            <p:ph idx="2" type="pic"/>
          </p:nvPr>
        </p:nvSpPr>
        <p:spPr>
          <a:xfrm>
            <a:off x="7482362" y="0"/>
            <a:ext cx="3598146" cy="5071533"/>
          </a:xfrm>
          <a:prstGeom prst="rect">
            <a:avLst/>
          </a:prstGeom>
          <a:noFill/>
          <a:ln cap="flat" cmpd="thinThick" w="57150">
            <a:solidFill>
              <a:srgbClr val="7F7F7F"/>
            </a:solidFill>
            <a:prstDash val="solid"/>
            <a:miter lim="800000"/>
            <a:headEnd len="sm" w="sm" type="none"/>
            <a:tailEnd len="sm" w="sm" type="none"/>
          </a:ln>
        </p:spPr>
      </p:sp>
      <p:sp>
        <p:nvSpPr>
          <p:cNvPr id="568" name="Google Shape;568;p138"/>
          <p:cNvSpPr txBox="1"/>
          <p:nvPr>
            <p:ph idx="1" type="body"/>
          </p:nvPr>
        </p:nvSpPr>
        <p:spPr>
          <a:xfrm>
            <a:off x="685801" y="2709052"/>
            <a:ext cx="6345301" cy="23624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569" name="Google Shape;569;p138"/>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0" name="Google Shape;570;p138"/>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1" name="Google Shape;571;p138"/>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全景圖片 (含輔助字幕)">
  <p:cSld name="全景圖片 (含輔助字幕)">
    <p:spTree>
      <p:nvGrpSpPr>
        <p:cNvPr id="572" name="Shape 572"/>
        <p:cNvGrpSpPr/>
        <p:nvPr/>
      </p:nvGrpSpPr>
      <p:grpSpPr>
        <a:xfrm>
          <a:off x="0" y="0"/>
          <a:ext cx="0" cy="0"/>
          <a:chOff x="0" y="0"/>
          <a:chExt cx="0" cy="0"/>
        </a:xfrm>
      </p:grpSpPr>
      <p:sp>
        <p:nvSpPr>
          <p:cNvPr id="573" name="Google Shape;573;p139"/>
          <p:cNvSpPr txBox="1"/>
          <p:nvPr>
            <p:ph type="title"/>
          </p:nvPr>
        </p:nvSpPr>
        <p:spPr>
          <a:xfrm>
            <a:off x="685800" y="4106333"/>
            <a:ext cx="10394708" cy="58884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Impact"/>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4" name="Google Shape;574;p139"/>
          <p:cNvSpPr/>
          <p:nvPr>
            <p:ph idx="2" type="pic"/>
          </p:nvPr>
        </p:nvSpPr>
        <p:spPr>
          <a:xfrm>
            <a:off x="685801" y="685799"/>
            <a:ext cx="10392513" cy="3194903"/>
          </a:xfrm>
          <a:prstGeom prst="rect">
            <a:avLst/>
          </a:prstGeom>
          <a:noFill/>
          <a:ln cap="flat" cmpd="thinThick" w="57150">
            <a:solidFill>
              <a:srgbClr val="7F7F7F"/>
            </a:solidFill>
            <a:prstDash val="solid"/>
            <a:miter lim="800000"/>
            <a:headEnd len="sm" w="sm" type="none"/>
            <a:tailEnd len="sm" w="sm" type="none"/>
          </a:ln>
        </p:spPr>
      </p:sp>
      <p:sp>
        <p:nvSpPr>
          <p:cNvPr id="575" name="Google Shape;575;p139"/>
          <p:cNvSpPr txBox="1"/>
          <p:nvPr>
            <p:ph idx="1" type="body"/>
          </p:nvPr>
        </p:nvSpPr>
        <p:spPr>
          <a:xfrm>
            <a:off x="685780" y="4702923"/>
            <a:ext cx="10394728" cy="68247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2560"/>
              <a:buNone/>
              <a:defRPr sz="16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576" name="Google Shape;576;p139"/>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7" name="Google Shape;577;p139"/>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8" name="Google Shape;578;p139"/>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輔助字幕">
  <p:cSld name="標題與輔助字幕">
    <p:spTree>
      <p:nvGrpSpPr>
        <p:cNvPr id="579" name="Shape 579"/>
        <p:cNvGrpSpPr/>
        <p:nvPr/>
      </p:nvGrpSpPr>
      <p:grpSpPr>
        <a:xfrm>
          <a:off x="0" y="0"/>
          <a:ext cx="0" cy="0"/>
          <a:chOff x="0" y="0"/>
          <a:chExt cx="0" cy="0"/>
        </a:xfrm>
      </p:grpSpPr>
      <p:sp>
        <p:nvSpPr>
          <p:cNvPr id="580" name="Google Shape;580;p140"/>
          <p:cNvSpPr txBox="1"/>
          <p:nvPr>
            <p:ph type="title"/>
          </p:nvPr>
        </p:nvSpPr>
        <p:spPr>
          <a:xfrm>
            <a:off x="685801" y="685800"/>
            <a:ext cx="10396902" cy="319490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1" name="Google Shape;581;p140"/>
          <p:cNvSpPr txBox="1"/>
          <p:nvPr>
            <p:ph idx="1" type="body"/>
          </p:nvPr>
        </p:nvSpPr>
        <p:spPr>
          <a:xfrm>
            <a:off x="685779" y="4106333"/>
            <a:ext cx="10394729" cy="1273606"/>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582" name="Google Shape;582;p140"/>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3" name="Google Shape;583;p140"/>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4" name="Google Shape;584;p140"/>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標題及內容">
  <p:cSld name="1_標題及內容">
    <p:spTree>
      <p:nvGrpSpPr>
        <p:cNvPr id="47" name="Shape 47"/>
        <p:cNvGrpSpPr/>
        <p:nvPr/>
      </p:nvGrpSpPr>
      <p:grpSpPr>
        <a:xfrm>
          <a:off x="0" y="0"/>
          <a:ext cx="0" cy="0"/>
          <a:chOff x="0" y="0"/>
          <a:chExt cx="0" cy="0"/>
        </a:xfrm>
      </p:grpSpPr>
      <p:sp>
        <p:nvSpPr>
          <p:cNvPr id="48" name="Google Shape;48;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104"/>
          <p:cNvSpPr txBox="1"/>
          <p:nvPr>
            <p:ph idx="1" type="body"/>
          </p:nvPr>
        </p:nvSpPr>
        <p:spPr>
          <a:xfrm>
            <a:off x="685800" y="2063396"/>
            <a:ext cx="10394707" cy="331118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 (含輔助字幕)">
  <p:cSld name="引述 (含輔助字幕)">
    <p:spTree>
      <p:nvGrpSpPr>
        <p:cNvPr id="585" name="Shape 585"/>
        <p:cNvGrpSpPr/>
        <p:nvPr/>
      </p:nvGrpSpPr>
      <p:grpSpPr>
        <a:xfrm>
          <a:off x="0" y="0"/>
          <a:ext cx="0" cy="0"/>
          <a:chOff x="0" y="0"/>
          <a:chExt cx="0" cy="0"/>
        </a:xfrm>
      </p:grpSpPr>
      <p:sp>
        <p:nvSpPr>
          <p:cNvPr id="586" name="Google Shape;586;p141"/>
          <p:cNvSpPr txBox="1"/>
          <p:nvPr>
            <p:ph type="title"/>
          </p:nvPr>
        </p:nvSpPr>
        <p:spPr>
          <a:xfrm>
            <a:off x="1121732" y="685800"/>
            <a:ext cx="9525020" cy="291670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7" name="Google Shape;587;p141"/>
          <p:cNvSpPr txBox="1"/>
          <p:nvPr>
            <p:ph idx="1" type="body"/>
          </p:nvPr>
        </p:nvSpPr>
        <p:spPr>
          <a:xfrm>
            <a:off x="1550264" y="3610032"/>
            <a:ext cx="8667956" cy="377768"/>
          </a:xfrm>
          <a:prstGeom prst="rect">
            <a:avLst/>
          </a:prstGeom>
          <a:noFill/>
          <a:ln>
            <a:noFill/>
          </a:ln>
        </p:spPr>
        <p:txBody>
          <a:bodyPr anchorCtr="0" anchor="t" bIns="45700" lIns="91425" spcFirstLastPara="1" rIns="91425" wrap="square" tIns="45700">
            <a:normAutofit/>
          </a:bodyPr>
          <a:lstStyle>
            <a:lvl1pPr indent="-228600" lvl="0" marL="457200" algn="r">
              <a:lnSpc>
                <a:spcPct val="120000"/>
              </a:lnSpc>
              <a:spcBef>
                <a:spcPts val="1000"/>
              </a:spcBef>
              <a:spcAft>
                <a:spcPts val="0"/>
              </a:spcAft>
              <a:buSzPts val="2240"/>
              <a:buNone/>
              <a:defRPr sz="1400">
                <a:solidFill>
                  <a:srgbClr val="7F7F7F"/>
                </a:solidFill>
              </a:defRPr>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588" name="Google Shape;588;p141"/>
          <p:cNvSpPr txBox="1"/>
          <p:nvPr>
            <p:ph idx="2" type="body"/>
          </p:nvPr>
        </p:nvSpPr>
        <p:spPr>
          <a:xfrm>
            <a:off x="685801" y="4106334"/>
            <a:ext cx="10396882" cy="1268252"/>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589" name="Google Shape;589;p141"/>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0" name="Google Shape;590;p141"/>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1" name="Google Shape;591;p141"/>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
        <p:nvSpPr>
          <p:cNvPr id="592" name="Google Shape;592;p141"/>
          <p:cNvSpPr txBox="1"/>
          <p:nvPr/>
        </p:nvSpPr>
        <p:spPr>
          <a:xfrm>
            <a:off x="685801" y="89262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Impact"/>
              <a:buNone/>
            </a:pPr>
            <a:r>
              <a:rPr b="0" lang="zh-TW" sz="8000" cap="none">
                <a:solidFill>
                  <a:schemeClr val="dk1"/>
                </a:solidFill>
                <a:latin typeface="Impact"/>
                <a:ea typeface="Impact"/>
                <a:cs typeface="Impact"/>
                <a:sym typeface="Impact"/>
              </a:rPr>
              <a:t>“</a:t>
            </a:r>
            <a:endParaRPr/>
          </a:p>
        </p:txBody>
      </p:sp>
      <p:sp>
        <p:nvSpPr>
          <p:cNvPr id="593" name="Google Shape;593;p141"/>
          <p:cNvSpPr txBox="1"/>
          <p:nvPr/>
        </p:nvSpPr>
        <p:spPr>
          <a:xfrm>
            <a:off x="10473083" y="2922827"/>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Impact"/>
              <a:buNone/>
            </a:pPr>
            <a:r>
              <a:rPr b="0" lang="zh-TW" sz="8000" cap="none">
                <a:solidFill>
                  <a:schemeClr val="dk1"/>
                </a:solidFill>
                <a:latin typeface="Impact"/>
                <a:ea typeface="Impact"/>
                <a:cs typeface="Impact"/>
                <a:sym typeface="Impact"/>
              </a:rPr>
              <a:t>”</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594" name="Shape 594"/>
        <p:cNvGrpSpPr/>
        <p:nvPr/>
      </p:nvGrpSpPr>
      <p:grpSpPr>
        <a:xfrm>
          <a:off x="0" y="0"/>
          <a:ext cx="0" cy="0"/>
          <a:chOff x="0" y="0"/>
          <a:chExt cx="0" cy="0"/>
        </a:xfrm>
      </p:grpSpPr>
      <p:sp>
        <p:nvSpPr>
          <p:cNvPr id="595" name="Google Shape;595;p142"/>
          <p:cNvSpPr txBox="1"/>
          <p:nvPr>
            <p:ph type="title"/>
          </p:nvPr>
        </p:nvSpPr>
        <p:spPr>
          <a:xfrm>
            <a:off x="685800" y="1723854"/>
            <a:ext cx="10394707"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6" name="Google Shape;596;p142"/>
          <p:cNvSpPr txBox="1"/>
          <p:nvPr>
            <p:ph idx="1" type="body"/>
          </p:nvPr>
        </p:nvSpPr>
        <p:spPr>
          <a:xfrm>
            <a:off x="685800" y="4247468"/>
            <a:ext cx="10394707" cy="11406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597" name="Google Shape;597;p142"/>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8" name="Google Shape;598;p142"/>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9" name="Google Shape;599;p142"/>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欄">
  <p:cSld name="3 欄">
    <p:spTree>
      <p:nvGrpSpPr>
        <p:cNvPr id="600" name="Shape 600"/>
        <p:cNvGrpSpPr/>
        <p:nvPr/>
      </p:nvGrpSpPr>
      <p:grpSpPr>
        <a:xfrm>
          <a:off x="0" y="0"/>
          <a:ext cx="0" cy="0"/>
          <a:chOff x="0" y="0"/>
          <a:chExt cx="0" cy="0"/>
        </a:xfrm>
      </p:grpSpPr>
      <p:sp>
        <p:nvSpPr>
          <p:cNvPr id="601" name="Google Shape;601;p143"/>
          <p:cNvSpPr txBox="1"/>
          <p:nvPr>
            <p:ph type="title"/>
          </p:nvPr>
        </p:nvSpPr>
        <p:spPr>
          <a:xfrm>
            <a:off x="685802" y="685800"/>
            <a:ext cx="10394706" cy="115196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2" name="Google Shape;602;p143"/>
          <p:cNvSpPr txBox="1"/>
          <p:nvPr>
            <p:ph idx="1" type="body"/>
          </p:nvPr>
        </p:nvSpPr>
        <p:spPr>
          <a:xfrm>
            <a:off x="685802"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603" name="Google Shape;603;p143"/>
          <p:cNvSpPr txBox="1"/>
          <p:nvPr>
            <p:ph idx="2" type="body"/>
          </p:nvPr>
        </p:nvSpPr>
        <p:spPr>
          <a:xfrm>
            <a:off x="685802"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604" name="Google Shape;604;p143"/>
          <p:cNvSpPr txBox="1"/>
          <p:nvPr>
            <p:ph idx="3" type="body"/>
          </p:nvPr>
        </p:nvSpPr>
        <p:spPr>
          <a:xfrm>
            <a:off x="4234622"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605" name="Google Shape;605;p143"/>
          <p:cNvSpPr txBox="1"/>
          <p:nvPr>
            <p:ph idx="4" type="body"/>
          </p:nvPr>
        </p:nvSpPr>
        <p:spPr>
          <a:xfrm>
            <a:off x="4234621"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606" name="Google Shape;606;p143"/>
          <p:cNvSpPr txBox="1"/>
          <p:nvPr>
            <p:ph idx="5" type="body"/>
          </p:nvPr>
        </p:nvSpPr>
        <p:spPr>
          <a:xfrm>
            <a:off x="7770380"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607" name="Google Shape;607;p143"/>
          <p:cNvSpPr txBox="1"/>
          <p:nvPr>
            <p:ph idx="6" type="body"/>
          </p:nvPr>
        </p:nvSpPr>
        <p:spPr>
          <a:xfrm>
            <a:off x="7770380"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608" name="Google Shape;608;p143"/>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9" name="Google Shape;609;p143"/>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0" name="Google Shape;610;p143"/>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圖片欄">
  <p:cSld name="3 圖片欄">
    <p:spTree>
      <p:nvGrpSpPr>
        <p:cNvPr id="611" name="Shape 611"/>
        <p:cNvGrpSpPr/>
        <p:nvPr/>
      </p:nvGrpSpPr>
      <p:grpSpPr>
        <a:xfrm>
          <a:off x="0" y="0"/>
          <a:ext cx="0" cy="0"/>
          <a:chOff x="0" y="0"/>
          <a:chExt cx="0" cy="0"/>
        </a:xfrm>
      </p:grpSpPr>
      <p:sp>
        <p:nvSpPr>
          <p:cNvPr id="612" name="Google Shape;612;p144"/>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3" name="Google Shape;613;p144"/>
          <p:cNvSpPr txBox="1"/>
          <p:nvPr>
            <p:ph idx="1" type="body"/>
          </p:nvPr>
        </p:nvSpPr>
        <p:spPr>
          <a:xfrm>
            <a:off x="691840"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614" name="Google Shape;614;p144"/>
          <p:cNvSpPr/>
          <p:nvPr>
            <p:ph idx="2" type="pic"/>
          </p:nvPr>
        </p:nvSpPr>
        <p:spPr>
          <a:xfrm>
            <a:off x="685780" y="2063395"/>
            <a:ext cx="3310128" cy="1536725"/>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615" name="Google Shape;615;p144"/>
          <p:cNvSpPr txBox="1"/>
          <p:nvPr>
            <p:ph idx="3" type="body"/>
          </p:nvPr>
        </p:nvSpPr>
        <p:spPr>
          <a:xfrm>
            <a:off x="691840" y="4389287"/>
            <a:ext cx="3310128" cy="98529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616" name="Google Shape;616;p144"/>
          <p:cNvSpPr txBox="1"/>
          <p:nvPr>
            <p:ph idx="4" type="body"/>
          </p:nvPr>
        </p:nvSpPr>
        <p:spPr>
          <a:xfrm>
            <a:off x="4237410"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617" name="Google Shape;617;p144"/>
          <p:cNvSpPr/>
          <p:nvPr>
            <p:ph idx="5" type="pic"/>
          </p:nvPr>
        </p:nvSpPr>
        <p:spPr>
          <a:xfrm>
            <a:off x="4235999" y="2063395"/>
            <a:ext cx="3310128" cy="1535237"/>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618" name="Google Shape;618;p144"/>
          <p:cNvSpPr txBox="1"/>
          <p:nvPr>
            <p:ph idx="6" type="body"/>
          </p:nvPr>
        </p:nvSpPr>
        <p:spPr>
          <a:xfrm>
            <a:off x="4235999" y="4389286"/>
            <a:ext cx="3310128" cy="985300"/>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619" name="Google Shape;619;p144"/>
          <p:cNvSpPr txBox="1"/>
          <p:nvPr>
            <p:ph idx="7" type="body"/>
          </p:nvPr>
        </p:nvSpPr>
        <p:spPr>
          <a:xfrm>
            <a:off x="7768944"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620" name="Google Shape;620;p144"/>
          <p:cNvSpPr/>
          <p:nvPr>
            <p:ph idx="8" type="pic"/>
          </p:nvPr>
        </p:nvSpPr>
        <p:spPr>
          <a:xfrm>
            <a:off x="7768819" y="2063394"/>
            <a:ext cx="3310128" cy="1537196"/>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621" name="Google Shape;621;p144"/>
          <p:cNvSpPr txBox="1"/>
          <p:nvPr>
            <p:ph idx="9" type="body"/>
          </p:nvPr>
        </p:nvSpPr>
        <p:spPr>
          <a:xfrm>
            <a:off x="7768819" y="4389284"/>
            <a:ext cx="3310128" cy="985302"/>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622" name="Google Shape;622;p144"/>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3" name="Google Shape;623;p144"/>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4" name="Google Shape;624;p144"/>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625" name="Shape 625"/>
        <p:cNvGrpSpPr/>
        <p:nvPr/>
      </p:nvGrpSpPr>
      <p:grpSpPr>
        <a:xfrm>
          <a:off x="0" y="0"/>
          <a:ext cx="0" cy="0"/>
          <a:chOff x="0" y="0"/>
          <a:chExt cx="0" cy="0"/>
        </a:xfrm>
      </p:grpSpPr>
      <p:sp>
        <p:nvSpPr>
          <p:cNvPr id="626" name="Google Shape;626;p145"/>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7" name="Google Shape;627;p145"/>
          <p:cNvSpPr txBox="1"/>
          <p:nvPr>
            <p:ph idx="1" type="body"/>
          </p:nvPr>
        </p:nvSpPr>
        <p:spPr>
          <a:xfrm rot="5400000">
            <a:off x="4227559" y="-1478362"/>
            <a:ext cx="3311190" cy="10394707"/>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28" name="Google Shape;628;p145"/>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9" name="Google Shape;629;p145"/>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0" name="Google Shape;630;p145"/>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631" name="Shape 631"/>
        <p:cNvGrpSpPr/>
        <p:nvPr/>
      </p:nvGrpSpPr>
      <p:grpSpPr>
        <a:xfrm>
          <a:off x="0" y="0"/>
          <a:ext cx="0" cy="0"/>
          <a:chOff x="0" y="0"/>
          <a:chExt cx="0" cy="0"/>
        </a:xfrm>
      </p:grpSpPr>
      <p:sp>
        <p:nvSpPr>
          <p:cNvPr id="632" name="Google Shape;632;p146"/>
          <p:cNvSpPr txBox="1"/>
          <p:nvPr>
            <p:ph type="title"/>
          </p:nvPr>
        </p:nvSpPr>
        <p:spPr>
          <a:xfrm rot="5400000">
            <a:off x="7603792" y="1897870"/>
            <a:ext cx="4688785" cy="226464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3" name="Google Shape;633;p146"/>
          <p:cNvSpPr txBox="1"/>
          <p:nvPr>
            <p:ph idx="1" type="body"/>
          </p:nvPr>
        </p:nvSpPr>
        <p:spPr>
          <a:xfrm rot="5400000">
            <a:off x="2293623" y="-922023"/>
            <a:ext cx="4688785" cy="7904431"/>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34" name="Google Shape;634;p146"/>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5" name="Google Shape;635;p146"/>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6" name="Google Shape;636;p146"/>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648" name="Shape 648"/>
        <p:cNvGrpSpPr/>
        <p:nvPr/>
      </p:nvGrpSpPr>
      <p:grpSpPr>
        <a:xfrm>
          <a:off x="0" y="0"/>
          <a:ext cx="0" cy="0"/>
          <a:chOff x="0" y="0"/>
          <a:chExt cx="0" cy="0"/>
        </a:xfrm>
      </p:grpSpPr>
      <p:sp>
        <p:nvSpPr>
          <p:cNvPr id="649" name="Google Shape;649;p100"/>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0" name="Google Shape;650;p100"/>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51" name="Google Shape;651;p100"/>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2" name="Google Shape;652;p100"/>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3" name="Google Shape;653;p100"/>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654" name="Shape 654"/>
        <p:cNvGrpSpPr/>
        <p:nvPr/>
      </p:nvGrpSpPr>
      <p:grpSpPr>
        <a:xfrm>
          <a:off x="0" y="0"/>
          <a:ext cx="0" cy="0"/>
          <a:chOff x="0" y="0"/>
          <a:chExt cx="0" cy="0"/>
        </a:xfrm>
      </p:grpSpPr>
      <p:pic>
        <p:nvPicPr>
          <p:cNvPr descr="Brickwork-HD-R1a.jpg" id="655" name="Google Shape;655;p14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56" name="Google Shape;656;p147"/>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b="0" l="0" r="0" t="0"/>
            </a:stretch>
          </a:blip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47"/>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658" name="Google Shape;658;p147"/>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659" name="Google Shape;659;p147"/>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47"/>
          <p:cNvSpPr txBox="1"/>
          <p:nvPr>
            <p:ph type="ctrTitle"/>
          </p:nvPr>
        </p:nvSpPr>
        <p:spPr>
          <a:xfrm rot="-180000">
            <a:off x="891201" y="662656"/>
            <a:ext cx="9755187" cy="2766528"/>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accent1"/>
              </a:buClr>
              <a:buSzPts val="8000"/>
              <a:buFont typeface="Impact"/>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1" name="Google Shape;661;p147"/>
          <p:cNvSpPr txBox="1"/>
          <p:nvPr>
            <p:ph idx="1" type="subTitle"/>
          </p:nvPr>
        </p:nvSpPr>
        <p:spPr>
          <a:xfrm rot="-180000">
            <a:off x="983062" y="3505209"/>
            <a:ext cx="9755187" cy="550333"/>
          </a:xfrm>
          <a:prstGeom prst="rect">
            <a:avLst/>
          </a:prstGeom>
          <a:noFill/>
          <a:ln>
            <a:noFill/>
          </a:ln>
        </p:spPr>
        <p:txBody>
          <a:bodyPr anchorCtr="0" anchor="t" bIns="45700" lIns="91425" spcFirstLastPara="1" rIns="91425" wrap="square" tIns="45700">
            <a:noAutofit/>
          </a:bodyPr>
          <a:lstStyle>
            <a:lvl1pPr lvl="0" algn="r">
              <a:lnSpc>
                <a:spcPct val="120000"/>
              </a:lnSpc>
              <a:spcBef>
                <a:spcPts val="1000"/>
              </a:spcBef>
              <a:spcAft>
                <a:spcPts val="0"/>
              </a:spcAft>
              <a:buSzPts val="4480"/>
              <a:buNone/>
              <a:defRPr sz="2800">
                <a:solidFill>
                  <a:srgbClr val="7F7F7F"/>
                </a:solidFill>
              </a:defRPr>
            </a:lvl1pPr>
            <a:lvl2pPr lvl="1" algn="ctr">
              <a:lnSpc>
                <a:spcPct val="120000"/>
              </a:lnSpc>
              <a:spcBef>
                <a:spcPts val="500"/>
              </a:spcBef>
              <a:spcAft>
                <a:spcPts val="0"/>
              </a:spcAft>
              <a:buSzPts val="3200"/>
              <a:buNone/>
              <a:defRPr sz="2000"/>
            </a:lvl2pPr>
            <a:lvl3pPr lvl="2" algn="ctr">
              <a:lnSpc>
                <a:spcPct val="120000"/>
              </a:lnSpc>
              <a:spcBef>
                <a:spcPts val="500"/>
              </a:spcBef>
              <a:spcAft>
                <a:spcPts val="0"/>
              </a:spcAft>
              <a:buSzPts val="2880"/>
              <a:buNone/>
              <a:defRPr sz="1800"/>
            </a:lvl3pPr>
            <a:lvl4pPr lvl="3" algn="ctr">
              <a:lnSpc>
                <a:spcPct val="120000"/>
              </a:lnSpc>
              <a:spcBef>
                <a:spcPts val="500"/>
              </a:spcBef>
              <a:spcAft>
                <a:spcPts val="0"/>
              </a:spcAft>
              <a:buSzPts val="2560"/>
              <a:buNone/>
              <a:defRPr sz="1600"/>
            </a:lvl4pPr>
            <a:lvl5pPr lvl="4" algn="ctr">
              <a:lnSpc>
                <a:spcPct val="120000"/>
              </a:lnSpc>
              <a:spcBef>
                <a:spcPts val="500"/>
              </a:spcBef>
              <a:spcAft>
                <a:spcPts val="0"/>
              </a:spcAft>
              <a:buSzPts val="2560"/>
              <a:buNone/>
              <a:defRPr sz="1600"/>
            </a:lvl5pPr>
            <a:lvl6pPr lvl="5" algn="ctr">
              <a:lnSpc>
                <a:spcPct val="120000"/>
              </a:lnSpc>
              <a:spcBef>
                <a:spcPts val="500"/>
              </a:spcBef>
              <a:spcAft>
                <a:spcPts val="0"/>
              </a:spcAft>
              <a:buSzPts val="2560"/>
              <a:buNone/>
              <a:defRPr sz="1600"/>
            </a:lvl6pPr>
            <a:lvl7pPr lvl="6" algn="ctr">
              <a:lnSpc>
                <a:spcPct val="120000"/>
              </a:lnSpc>
              <a:spcBef>
                <a:spcPts val="500"/>
              </a:spcBef>
              <a:spcAft>
                <a:spcPts val="0"/>
              </a:spcAft>
              <a:buSzPts val="2560"/>
              <a:buNone/>
              <a:defRPr sz="1600"/>
            </a:lvl7pPr>
            <a:lvl8pPr lvl="7" algn="ctr">
              <a:lnSpc>
                <a:spcPct val="120000"/>
              </a:lnSpc>
              <a:spcBef>
                <a:spcPts val="500"/>
              </a:spcBef>
              <a:spcAft>
                <a:spcPts val="0"/>
              </a:spcAft>
              <a:buSzPts val="2560"/>
              <a:buNone/>
              <a:defRPr sz="1600"/>
            </a:lvl8pPr>
            <a:lvl9pPr lvl="8" algn="ctr">
              <a:lnSpc>
                <a:spcPct val="120000"/>
              </a:lnSpc>
              <a:spcBef>
                <a:spcPts val="500"/>
              </a:spcBef>
              <a:spcAft>
                <a:spcPts val="0"/>
              </a:spcAft>
              <a:buSzPts val="2560"/>
              <a:buNone/>
              <a:defRPr sz="1600"/>
            </a:lvl9pPr>
          </a:lstStyle>
          <a:p/>
        </p:txBody>
      </p:sp>
      <p:sp>
        <p:nvSpPr>
          <p:cNvPr id="662" name="Google Shape;662;p147"/>
          <p:cNvSpPr txBox="1"/>
          <p:nvPr>
            <p:ph idx="10" type="dt"/>
          </p:nvPr>
        </p:nvSpPr>
        <p:spPr>
          <a:xfrm rot="-180000">
            <a:off x="4948541" y="4578463"/>
            <a:ext cx="6143653" cy="116311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5400">
                <a:solidFill>
                  <a:srgbClr val="5C060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3" name="Google Shape;663;p147"/>
          <p:cNvSpPr txBox="1"/>
          <p:nvPr>
            <p:ph idx="11" type="ftr"/>
          </p:nvPr>
        </p:nvSpPr>
        <p:spPr>
          <a:xfrm rot="-180000">
            <a:off x="-5560" y="4883024"/>
            <a:ext cx="4047239" cy="11955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4" name="Google Shape;664;p147"/>
          <p:cNvSpPr txBox="1"/>
          <p:nvPr>
            <p:ph idx="12" type="sldNum"/>
          </p:nvPr>
        </p:nvSpPr>
        <p:spPr>
          <a:xfrm rot="-180000">
            <a:off x="9851758" y="3832648"/>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2400" cap="none">
                <a:solidFill>
                  <a:srgbClr val="3F3F3F"/>
                </a:solidFill>
                <a:latin typeface="Impact"/>
                <a:ea typeface="Impact"/>
                <a:cs typeface="Impact"/>
                <a:sym typeface="Impact"/>
              </a:defRPr>
            </a:lvl1pPr>
            <a:lvl2pPr indent="0" lvl="1" marL="0" algn="ctr">
              <a:spcBef>
                <a:spcPts val="0"/>
              </a:spcBef>
              <a:buNone/>
              <a:defRPr sz="2400" cap="none">
                <a:solidFill>
                  <a:srgbClr val="3F3F3F"/>
                </a:solidFill>
                <a:latin typeface="Impact"/>
                <a:ea typeface="Impact"/>
                <a:cs typeface="Impact"/>
                <a:sym typeface="Impact"/>
              </a:defRPr>
            </a:lvl2pPr>
            <a:lvl3pPr indent="0" lvl="2" marL="0" algn="ctr">
              <a:spcBef>
                <a:spcPts val="0"/>
              </a:spcBef>
              <a:buNone/>
              <a:defRPr sz="2400" cap="none">
                <a:solidFill>
                  <a:srgbClr val="3F3F3F"/>
                </a:solidFill>
                <a:latin typeface="Impact"/>
                <a:ea typeface="Impact"/>
                <a:cs typeface="Impact"/>
                <a:sym typeface="Impact"/>
              </a:defRPr>
            </a:lvl3pPr>
            <a:lvl4pPr indent="0" lvl="3" marL="0" algn="ctr">
              <a:spcBef>
                <a:spcPts val="0"/>
              </a:spcBef>
              <a:buNone/>
              <a:defRPr sz="2400" cap="none">
                <a:solidFill>
                  <a:srgbClr val="3F3F3F"/>
                </a:solidFill>
                <a:latin typeface="Impact"/>
                <a:ea typeface="Impact"/>
                <a:cs typeface="Impact"/>
                <a:sym typeface="Impact"/>
              </a:defRPr>
            </a:lvl4pPr>
            <a:lvl5pPr indent="0" lvl="4" marL="0" algn="ctr">
              <a:spcBef>
                <a:spcPts val="0"/>
              </a:spcBef>
              <a:buNone/>
              <a:defRPr sz="2400" cap="none">
                <a:solidFill>
                  <a:srgbClr val="3F3F3F"/>
                </a:solidFill>
                <a:latin typeface="Impact"/>
                <a:ea typeface="Impact"/>
                <a:cs typeface="Impact"/>
                <a:sym typeface="Impact"/>
              </a:defRPr>
            </a:lvl5pPr>
            <a:lvl6pPr indent="0" lvl="5" marL="0" algn="ctr">
              <a:spcBef>
                <a:spcPts val="0"/>
              </a:spcBef>
              <a:buNone/>
              <a:defRPr sz="2400" cap="none">
                <a:solidFill>
                  <a:srgbClr val="3F3F3F"/>
                </a:solidFill>
                <a:latin typeface="Impact"/>
                <a:ea typeface="Impact"/>
                <a:cs typeface="Impact"/>
                <a:sym typeface="Impact"/>
              </a:defRPr>
            </a:lvl6pPr>
            <a:lvl7pPr indent="0" lvl="6" marL="0" algn="ctr">
              <a:spcBef>
                <a:spcPts val="0"/>
              </a:spcBef>
              <a:buNone/>
              <a:defRPr sz="2400" cap="none">
                <a:solidFill>
                  <a:srgbClr val="3F3F3F"/>
                </a:solidFill>
                <a:latin typeface="Impact"/>
                <a:ea typeface="Impact"/>
                <a:cs typeface="Impact"/>
                <a:sym typeface="Impact"/>
              </a:defRPr>
            </a:lvl7pPr>
            <a:lvl8pPr indent="0" lvl="7" marL="0" algn="ctr">
              <a:spcBef>
                <a:spcPts val="0"/>
              </a:spcBef>
              <a:buNone/>
              <a:defRPr sz="2400" cap="none">
                <a:solidFill>
                  <a:srgbClr val="3F3F3F"/>
                </a:solidFill>
                <a:latin typeface="Impact"/>
                <a:ea typeface="Impact"/>
                <a:cs typeface="Impact"/>
                <a:sym typeface="Impact"/>
              </a:defRPr>
            </a:lvl8pPr>
            <a:lvl9pPr indent="0" lvl="8" marL="0" algn="ctr">
              <a:spcBef>
                <a:spcPts val="0"/>
              </a:spcBef>
              <a:buNone/>
              <a:defRPr sz="2400" cap="none">
                <a:solidFill>
                  <a:srgbClr val="3F3F3F"/>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zh-TW"/>
              <a:t>‹#›</a:t>
            </a:fld>
            <a:endParaRPr/>
          </a:p>
        </p:txBody>
      </p:sp>
      <p:sp>
        <p:nvSpPr>
          <p:cNvPr id="665" name="Google Shape;665;p147"/>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p:cSld name="標題及內容">
    <p:spTree>
      <p:nvGrpSpPr>
        <p:cNvPr id="666" name="Shape 666"/>
        <p:cNvGrpSpPr/>
        <p:nvPr/>
      </p:nvGrpSpPr>
      <p:grpSpPr>
        <a:xfrm>
          <a:off x="0" y="0"/>
          <a:ext cx="0" cy="0"/>
          <a:chOff x="0" y="0"/>
          <a:chExt cx="0" cy="0"/>
        </a:xfrm>
      </p:grpSpPr>
      <p:sp>
        <p:nvSpPr>
          <p:cNvPr id="667" name="Google Shape;667;p148"/>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8" name="Google Shape;668;p148"/>
          <p:cNvSpPr txBox="1"/>
          <p:nvPr>
            <p:ph idx="1" type="body"/>
          </p:nvPr>
        </p:nvSpPr>
        <p:spPr>
          <a:xfrm>
            <a:off x="685800" y="2063396"/>
            <a:ext cx="10394707" cy="3311189"/>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69" name="Google Shape;669;p148"/>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0" name="Google Shape;670;p148"/>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1" name="Google Shape;671;p148"/>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672" name="Shape 672"/>
        <p:cNvGrpSpPr/>
        <p:nvPr/>
      </p:nvGrpSpPr>
      <p:grpSpPr>
        <a:xfrm>
          <a:off x="0" y="0"/>
          <a:ext cx="0" cy="0"/>
          <a:chOff x="0" y="0"/>
          <a:chExt cx="0" cy="0"/>
        </a:xfrm>
      </p:grpSpPr>
      <p:sp>
        <p:nvSpPr>
          <p:cNvPr id="673" name="Google Shape;673;p149"/>
          <p:cNvSpPr txBox="1"/>
          <p:nvPr>
            <p:ph type="title"/>
          </p:nvPr>
        </p:nvSpPr>
        <p:spPr>
          <a:xfrm>
            <a:off x="685801" y="685800"/>
            <a:ext cx="10394707" cy="319348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5400"/>
              <a:buFont typeface="Impact"/>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4" name="Google Shape;674;p149"/>
          <p:cNvSpPr txBox="1"/>
          <p:nvPr>
            <p:ph idx="1" type="body"/>
          </p:nvPr>
        </p:nvSpPr>
        <p:spPr>
          <a:xfrm>
            <a:off x="685801" y="3742267"/>
            <a:ext cx="10394707" cy="163961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3200"/>
              <a:buNone/>
              <a:defRPr sz="2000">
                <a:solidFill>
                  <a:srgbClr val="7F7F7F"/>
                </a:solidFill>
              </a:defRPr>
            </a:lvl1pPr>
            <a:lvl2pPr indent="-228600" lvl="1" marL="914400" algn="l">
              <a:lnSpc>
                <a:spcPct val="120000"/>
              </a:lnSpc>
              <a:spcBef>
                <a:spcPts val="500"/>
              </a:spcBef>
              <a:spcAft>
                <a:spcPts val="0"/>
              </a:spcAft>
              <a:buSzPts val="3200"/>
              <a:buNone/>
              <a:defRPr sz="2000">
                <a:solidFill>
                  <a:srgbClr val="888888"/>
                </a:solidFill>
              </a:defRPr>
            </a:lvl2pPr>
            <a:lvl3pPr indent="-228600" lvl="2" marL="1371600" algn="l">
              <a:lnSpc>
                <a:spcPct val="120000"/>
              </a:lnSpc>
              <a:spcBef>
                <a:spcPts val="500"/>
              </a:spcBef>
              <a:spcAft>
                <a:spcPts val="0"/>
              </a:spcAft>
              <a:buSzPts val="2880"/>
              <a:buNone/>
              <a:defRPr sz="1800">
                <a:solidFill>
                  <a:srgbClr val="888888"/>
                </a:solidFill>
              </a:defRPr>
            </a:lvl3pPr>
            <a:lvl4pPr indent="-228600" lvl="3" marL="1828800" algn="l">
              <a:lnSpc>
                <a:spcPct val="120000"/>
              </a:lnSpc>
              <a:spcBef>
                <a:spcPts val="500"/>
              </a:spcBef>
              <a:spcAft>
                <a:spcPts val="0"/>
              </a:spcAft>
              <a:buSzPts val="2560"/>
              <a:buNone/>
              <a:defRPr sz="1600">
                <a:solidFill>
                  <a:srgbClr val="888888"/>
                </a:solidFill>
              </a:defRPr>
            </a:lvl4pPr>
            <a:lvl5pPr indent="-228600" lvl="4" marL="2286000" algn="l">
              <a:lnSpc>
                <a:spcPct val="120000"/>
              </a:lnSpc>
              <a:spcBef>
                <a:spcPts val="500"/>
              </a:spcBef>
              <a:spcAft>
                <a:spcPts val="0"/>
              </a:spcAft>
              <a:buSzPts val="2560"/>
              <a:buNone/>
              <a:defRPr sz="1600">
                <a:solidFill>
                  <a:srgbClr val="888888"/>
                </a:solidFill>
              </a:defRPr>
            </a:lvl5pPr>
            <a:lvl6pPr indent="-228600" lvl="5" marL="2743200" algn="l">
              <a:lnSpc>
                <a:spcPct val="120000"/>
              </a:lnSpc>
              <a:spcBef>
                <a:spcPts val="500"/>
              </a:spcBef>
              <a:spcAft>
                <a:spcPts val="0"/>
              </a:spcAft>
              <a:buSzPts val="2560"/>
              <a:buNone/>
              <a:defRPr sz="1600">
                <a:solidFill>
                  <a:srgbClr val="888888"/>
                </a:solidFill>
              </a:defRPr>
            </a:lvl6pPr>
            <a:lvl7pPr indent="-228600" lvl="6" marL="3200400" algn="l">
              <a:lnSpc>
                <a:spcPct val="120000"/>
              </a:lnSpc>
              <a:spcBef>
                <a:spcPts val="500"/>
              </a:spcBef>
              <a:spcAft>
                <a:spcPts val="0"/>
              </a:spcAft>
              <a:buSzPts val="2560"/>
              <a:buNone/>
              <a:defRPr sz="1600">
                <a:solidFill>
                  <a:srgbClr val="888888"/>
                </a:solidFill>
              </a:defRPr>
            </a:lvl7pPr>
            <a:lvl8pPr indent="-228600" lvl="7" marL="3657600" algn="l">
              <a:lnSpc>
                <a:spcPct val="120000"/>
              </a:lnSpc>
              <a:spcBef>
                <a:spcPts val="500"/>
              </a:spcBef>
              <a:spcAft>
                <a:spcPts val="0"/>
              </a:spcAft>
              <a:buSzPts val="2560"/>
              <a:buNone/>
              <a:defRPr sz="1600">
                <a:solidFill>
                  <a:srgbClr val="888888"/>
                </a:solidFill>
              </a:defRPr>
            </a:lvl8pPr>
            <a:lvl9pPr indent="-228600" lvl="8" marL="4114800" algn="l">
              <a:lnSpc>
                <a:spcPct val="120000"/>
              </a:lnSpc>
              <a:spcBef>
                <a:spcPts val="500"/>
              </a:spcBef>
              <a:spcAft>
                <a:spcPts val="0"/>
              </a:spcAft>
              <a:buSzPts val="2560"/>
              <a:buNone/>
              <a:defRPr sz="1600">
                <a:solidFill>
                  <a:srgbClr val="888888"/>
                </a:solidFill>
              </a:defRPr>
            </a:lvl9pPr>
          </a:lstStyle>
          <a:p/>
        </p:txBody>
      </p:sp>
      <p:sp>
        <p:nvSpPr>
          <p:cNvPr id="675" name="Google Shape;675;p149"/>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6" name="Google Shape;676;p149"/>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7" name="Google Shape;677;p149"/>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53" name="Shape 53"/>
        <p:cNvGrpSpPr/>
        <p:nvPr/>
      </p:nvGrpSpPr>
      <p:grpSpPr>
        <a:xfrm>
          <a:off x="0" y="0"/>
          <a:ext cx="0" cy="0"/>
          <a:chOff x="0" y="0"/>
          <a:chExt cx="0" cy="0"/>
        </a:xfrm>
      </p:grpSpPr>
      <p:sp>
        <p:nvSpPr>
          <p:cNvPr id="54" name="Google Shape;54;p8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6" name="Google Shape;56;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678" name="Shape 678"/>
        <p:cNvGrpSpPr/>
        <p:nvPr/>
      </p:nvGrpSpPr>
      <p:grpSpPr>
        <a:xfrm>
          <a:off x="0" y="0"/>
          <a:ext cx="0" cy="0"/>
          <a:chOff x="0" y="0"/>
          <a:chExt cx="0" cy="0"/>
        </a:xfrm>
      </p:grpSpPr>
      <p:sp>
        <p:nvSpPr>
          <p:cNvPr id="679" name="Google Shape;679;p150"/>
          <p:cNvSpPr txBox="1"/>
          <p:nvPr>
            <p:ph type="title"/>
          </p:nvPr>
        </p:nvSpPr>
        <p:spPr>
          <a:xfrm>
            <a:off x="685801" y="685800"/>
            <a:ext cx="10396882" cy="11581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0" name="Google Shape;680;p150"/>
          <p:cNvSpPr txBox="1"/>
          <p:nvPr>
            <p:ph idx="1" type="body"/>
          </p:nvPr>
        </p:nvSpPr>
        <p:spPr>
          <a:xfrm>
            <a:off x="685800" y="2063396"/>
            <a:ext cx="5088714" cy="3311189"/>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81" name="Google Shape;681;p150"/>
          <p:cNvSpPr txBox="1"/>
          <p:nvPr>
            <p:ph idx="2" type="body"/>
          </p:nvPr>
        </p:nvSpPr>
        <p:spPr>
          <a:xfrm>
            <a:off x="5993971" y="2063396"/>
            <a:ext cx="5086538" cy="3311189"/>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82" name="Google Shape;682;p150"/>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3" name="Google Shape;683;p150"/>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4" name="Google Shape;684;p150"/>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685" name="Shape 685"/>
        <p:cNvGrpSpPr/>
        <p:nvPr/>
      </p:nvGrpSpPr>
      <p:grpSpPr>
        <a:xfrm>
          <a:off x="0" y="0"/>
          <a:ext cx="0" cy="0"/>
          <a:chOff x="0" y="0"/>
          <a:chExt cx="0" cy="0"/>
        </a:xfrm>
      </p:grpSpPr>
      <p:sp>
        <p:nvSpPr>
          <p:cNvPr id="686" name="Google Shape;686;p151"/>
          <p:cNvSpPr txBox="1"/>
          <p:nvPr>
            <p:ph type="title"/>
          </p:nvPr>
        </p:nvSpPr>
        <p:spPr>
          <a:xfrm>
            <a:off x="685801" y="685800"/>
            <a:ext cx="10394707" cy="11581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7" name="Google Shape;687;p151"/>
          <p:cNvSpPr txBox="1"/>
          <p:nvPr>
            <p:ph idx="1" type="body"/>
          </p:nvPr>
        </p:nvSpPr>
        <p:spPr>
          <a:xfrm>
            <a:off x="918356" y="2063396"/>
            <a:ext cx="4856158" cy="6799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SzPts val="4160"/>
              <a:buNone/>
              <a:defRPr b="0" sz="26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688" name="Google Shape;688;p151"/>
          <p:cNvSpPr txBox="1"/>
          <p:nvPr>
            <p:ph idx="2" type="body"/>
          </p:nvPr>
        </p:nvSpPr>
        <p:spPr>
          <a:xfrm>
            <a:off x="685802" y="2861733"/>
            <a:ext cx="5088712" cy="2512852"/>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89" name="Google Shape;689;p151"/>
          <p:cNvSpPr txBox="1"/>
          <p:nvPr>
            <p:ph idx="3" type="body"/>
          </p:nvPr>
        </p:nvSpPr>
        <p:spPr>
          <a:xfrm>
            <a:off x="6218191" y="2063396"/>
            <a:ext cx="4864491" cy="6799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SzPts val="4160"/>
              <a:buNone/>
              <a:defRPr b="0" sz="26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690" name="Google Shape;690;p151"/>
          <p:cNvSpPr txBox="1"/>
          <p:nvPr>
            <p:ph idx="4" type="body"/>
          </p:nvPr>
        </p:nvSpPr>
        <p:spPr>
          <a:xfrm>
            <a:off x="5993969" y="2861733"/>
            <a:ext cx="5088713" cy="2512852"/>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91" name="Google Shape;691;p151"/>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2" name="Google Shape;692;p151"/>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3" name="Google Shape;693;p151"/>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694" name="Shape 694"/>
        <p:cNvGrpSpPr/>
        <p:nvPr/>
      </p:nvGrpSpPr>
      <p:grpSpPr>
        <a:xfrm>
          <a:off x="0" y="0"/>
          <a:ext cx="0" cy="0"/>
          <a:chOff x="0" y="0"/>
          <a:chExt cx="0" cy="0"/>
        </a:xfrm>
      </p:grpSpPr>
      <p:sp>
        <p:nvSpPr>
          <p:cNvPr id="695" name="Google Shape;695;p152"/>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6" name="Google Shape;696;p152"/>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7" name="Google Shape;697;p152"/>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8" name="Google Shape;698;p152"/>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699" name="Shape 699"/>
        <p:cNvGrpSpPr/>
        <p:nvPr/>
      </p:nvGrpSpPr>
      <p:grpSpPr>
        <a:xfrm>
          <a:off x="0" y="0"/>
          <a:ext cx="0" cy="0"/>
          <a:chOff x="0" y="0"/>
          <a:chExt cx="0" cy="0"/>
        </a:xfrm>
      </p:grpSpPr>
      <p:sp>
        <p:nvSpPr>
          <p:cNvPr id="700" name="Google Shape;700;p153"/>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1" name="Google Shape;701;p153"/>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2" name="Google Shape;702;p153"/>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內容" type="objTx">
  <p:cSld name="OBJECT_WITH_CAPTION_TEXT">
    <p:spTree>
      <p:nvGrpSpPr>
        <p:cNvPr id="703" name="Shape 703"/>
        <p:cNvGrpSpPr/>
        <p:nvPr/>
      </p:nvGrpSpPr>
      <p:grpSpPr>
        <a:xfrm>
          <a:off x="0" y="0"/>
          <a:ext cx="0" cy="0"/>
          <a:chOff x="0" y="0"/>
          <a:chExt cx="0" cy="0"/>
        </a:xfrm>
      </p:grpSpPr>
      <p:sp>
        <p:nvSpPr>
          <p:cNvPr id="704" name="Google Shape;704;p154"/>
          <p:cNvSpPr txBox="1"/>
          <p:nvPr>
            <p:ph type="title"/>
          </p:nvPr>
        </p:nvSpPr>
        <p:spPr>
          <a:xfrm>
            <a:off x="693643" y="685800"/>
            <a:ext cx="4126860"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3600"/>
              <a:buFont typeface="Impac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5" name="Google Shape;705;p154"/>
          <p:cNvSpPr txBox="1"/>
          <p:nvPr>
            <p:ph idx="1" type="body"/>
          </p:nvPr>
        </p:nvSpPr>
        <p:spPr>
          <a:xfrm>
            <a:off x="5046132" y="685800"/>
            <a:ext cx="6034375" cy="4688785"/>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706" name="Google Shape;706;p154"/>
          <p:cNvSpPr txBox="1"/>
          <p:nvPr>
            <p:ph idx="2" type="body"/>
          </p:nvPr>
        </p:nvSpPr>
        <p:spPr>
          <a:xfrm>
            <a:off x="693642" y="2709052"/>
            <a:ext cx="4126861" cy="266553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707" name="Google Shape;707;p154"/>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8" name="Google Shape;708;p154"/>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9" name="Google Shape;709;p154"/>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圖片" type="picTx">
  <p:cSld name="PICTURE_WITH_CAPTION_TEXT">
    <p:spTree>
      <p:nvGrpSpPr>
        <p:cNvPr id="710" name="Shape 710"/>
        <p:cNvGrpSpPr/>
        <p:nvPr/>
      </p:nvGrpSpPr>
      <p:grpSpPr>
        <a:xfrm>
          <a:off x="0" y="0"/>
          <a:ext cx="0" cy="0"/>
          <a:chOff x="0" y="0"/>
          <a:chExt cx="0" cy="0"/>
        </a:xfrm>
      </p:grpSpPr>
      <p:sp>
        <p:nvSpPr>
          <p:cNvPr id="711" name="Google Shape;711;p155"/>
          <p:cNvSpPr txBox="1"/>
          <p:nvPr>
            <p:ph type="title"/>
          </p:nvPr>
        </p:nvSpPr>
        <p:spPr>
          <a:xfrm>
            <a:off x="685800" y="685800"/>
            <a:ext cx="6345302"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3600"/>
              <a:buFont typeface="Impac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2" name="Google Shape;712;p155"/>
          <p:cNvSpPr/>
          <p:nvPr>
            <p:ph idx="2" type="pic"/>
          </p:nvPr>
        </p:nvSpPr>
        <p:spPr>
          <a:xfrm>
            <a:off x="7482362" y="0"/>
            <a:ext cx="3598146" cy="5071533"/>
          </a:xfrm>
          <a:prstGeom prst="rect">
            <a:avLst/>
          </a:prstGeom>
          <a:noFill/>
          <a:ln cap="flat" cmpd="thinThick" w="57150">
            <a:solidFill>
              <a:srgbClr val="7F7F7F"/>
            </a:solidFill>
            <a:prstDash val="solid"/>
            <a:miter lim="800000"/>
            <a:headEnd len="sm" w="sm" type="none"/>
            <a:tailEnd len="sm" w="sm" type="none"/>
          </a:ln>
        </p:spPr>
      </p:sp>
      <p:sp>
        <p:nvSpPr>
          <p:cNvPr id="713" name="Google Shape;713;p155"/>
          <p:cNvSpPr txBox="1"/>
          <p:nvPr>
            <p:ph idx="1" type="body"/>
          </p:nvPr>
        </p:nvSpPr>
        <p:spPr>
          <a:xfrm>
            <a:off x="685801" y="2709052"/>
            <a:ext cx="6345301" cy="23624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714" name="Google Shape;714;p155"/>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5" name="Google Shape;715;p155"/>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6" name="Google Shape;716;p155"/>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全景圖片 (含輔助字幕)">
  <p:cSld name="全景圖片 (含輔助字幕)">
    <p:spTree>
      <p:nvGrpSpPr>
        <p:cNvPr id="717" name="Shape 717"/>
        <p:cNvGrpSpPr/>
        <p:nvPr/>
      </p:nvGrpSpPr>
      <p:grpSpPr>
        <a:xfrm>
          <a:off x="0" y="0"/>
          <a:ext cx="0" cy="0"/>
          <a:chOff x="0" y="0"/>
          <a:chExt cx="0" cy="0"/>
        </a:xfrm>
      </p:grpSpPr>
      <p:sp>
        <p:nvSpPr>
          <p:cNvPr id="718" name="Google Shape;718;p156"/>
          <p:cNvSpPr txBox="1"/>
          <p:nvPr>
            <p:ph type="title"/>
          </p:nvPr>
        </p:nvSpPr>
        <p:spPr>
          <a:xfrm>
            <a:off x="685800" y="4106333"/>
            <a:ext cx="10394708" cy="58884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Impact"/>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9" name="Google Shape;719;p156"/>
          <p:cNvSpPr/>
          <p:nvPr>
            <p:ph idx="2" type="pic"/>
          </p:nvPr>
        </p:nvSpPr>
        <p:spPr>
          <a:xfrm>
            <a:off x="685801" y="685799"/>
            <a:ext cx="10392513" cy="3194903"/>
          </a:xfrm>
          <a:prstGeom prst="rect">
            <a:avLst/>
          </a:prstGeom>
          <a:noFill/>
          <a:ln cap="flat" cmpd="thinThick" w="57150">
            <a:solidFill>
              <a:srgbClr val="7F7F7F"/>
            </a:solidFill>
            <a:prstDash val="solid"/>
            <a:miter lim="800000"/>
            <a:headEnd len="sm" w="sm" type="none"/>
            <a:tailEnd len="sm" w="sm" type="none"/>
          </a:ln>
        </p:spPr>
      </p:sp>
      <p:sp>
        <p:nvSpPr>
          <p:cNvPr id="720" name="Google Shape;720;p156"/>
          <p:cNvSpPr txBox="1"/>
          <p:nvPr>
            <p:ph idx="1" type="body"/>
          </p:nvPr>
        </p:nvSpPr>
        <p:spPr>
          <a:xfrm>
            <a:off x="685780" y="4702923"/>
            <a:ext cx="10394728" cy="68247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2560"/>
              <a:buNone/>
              <a:defRPr sz="16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721" name="Google Shape;721;p156"/>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2" name="Google Shape;722;p156"/>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3" name="Google Shape;723;p156"/>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輔助字幕">
  <p:cSld name="標題與輔助字幕">
    <p:spTree>
      <p:nvGrpSpPr>
        <p:cNvPr id="724" name="Shape 724"/>
        <p:cNvGrpSpPr/>
        <p:nvPr/>
      </p:nvGrpSpPr>
      <p:grpSpPr>
        <a:xfrm>
          <a:off x="0" y="0"/>
          <a:ext cx="0" cy="0"/>
          <a:chOff x="0" y="0"/>
          <a:chExt cx="0" cy="0"/>
        </a:xfrm>
      </p:grpSpPr>
      <p:sp>
        <p:nvSpPr>
          <p:cNvPr id="725" name="Google Shape;725;p157"/>
          <p:cNvSpPr txBox="1"/>
          <p:nvPr>
            <p:ph type="title"/>
          </p:nvPr>
        </p:nvSpPr>
        <p:spPr>
          <a:xfrm>
            <a:off x="685801" y="685800"/>
            <a:ext cx="10396902" cy="319490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6" name="Google Shape;726;p157"/>
          <p:cNvSpPr txBox="1"/>
          <p:nvPr>
            <p:ph idx="1" type="body"/>
          </p:nvPr>
        </p:nvSpPr>
        <p:spPr>
          <a:xfrm>
            <a:off x="685779" y="4106333"/>
            <a:ext cx="10394729" cy="1273606"/>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727" name="Google Shape;727;p157"/>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8" name="Google Shape;728;p157"/>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9" name="Google Shape;729;p157"/>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 (含輔助字幕)">
  <p:cSld name="引述 (含輔助字幕)">
    <p:spTree>
      <p:nvGrpSpPr>
        <p:cNvPr id="730" name="Shape 730"/>
        <p:cNvGrpSpPr/>
        <p:nvPr/>
      </p:nvGrpSpPr>
      <p:grpSpPr>
        <a:xfrm>
          <a:off x="0" y="0"/>
          <a:ext cx="0" cy="0"/>
          <a:chOff x="0" y="0"/>
          <a:chExt cx="0" cy="0"/>
        </a:xfrm>
      </p:grpSpPr>
      <p:sp>
        <p:nvSpPr>
          <p:cNvPr id="731" name="Google Shape;731;p158"/>
          <p:cNvSpPr txBox="1"/>
          <p:nvPr>
            <p:ph type="title"/>
          </p:nvPr>
        </p:nvSpPr>
        <p:spPr>
          <a:xfrm>
            <a:off x="1121732" y="685800"/>
            <a:ext cx="9525020" cy="291670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2" name="Google Shape;732;p158"/>
          <p:cNvSpPr txBox="1"/>
          <p:nvPr>
            <p:ph idx="1" type="body"/>
          </p:nvPr>
        </p:nvSpPr>
        <p:spPr>
          <a:xfrm>
            <a:off x="1550264" y="3610032"/>
            <a:ext cx="8667956" cy="377768"/>
          </a:xfrm>
          <a:prstGeom prst="rect">
            <a:avLst/>
          </a:prstGeom>
          <a:noFill/>
          <a:ln>
            <a:noFill/>
          </a:ln>
        </p:spPr>
        <p:txBody>
          <a:bodyPr anchorCtr="0" anchor="t" bIns="45700" lIns="91425" spcFirstLastPara="1" rIns="91425" wrap="square" tIns="45700">
            <a:normAutofit/>
          </a:bodyPr>
          <a:lstStyle>
            <a:lvl1pPr indent="-228600" lvl="0" marL="457200" algn="r">
              <a:lnSpc>
                <a:spcPct val="120000"/>
              </a:lnSpc>
              <a:spcBef>
                <a:spcPts val="1000"/>
              </a:spcBef>
              <a:spcAft>
                <a:spcPts val="0"/>
              </a:spcAft>
              <a:buSzPts val="2240"/>
              <a:buNone/>
              <a:defRPr sz="1400">
                <a:solidFill>
                  <a:srgbClr val="7F7F7F"/>
                </a:solidFill>
              </a:defRPr>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733" name="Google Shape;733;p158"/>
          <p:cNvSpPr txBox="1"/>
          <p:nvPr>
            <p:ph idx="2" type="body"/>
          </p:nvPr>
        </p:nvSpPr>
        <p:spPr>
          <a:xfrm>
            <a:off x="685801" y="4106334"/>
            <a:ext cx="10396882" cy="1268252"/>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734" name="Google Shape;734;p158"/>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5" name="Google Shape;735;p158"/>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6" name="Google Shape;736;p158"/>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
        <p:nvSpPr>
          <p:cNvPr id="737" name="Google Shape;737;p158"/>
          <p:cNvSpPr txBox="1"/>
          <p:nvPr/>
        </p:nvSpPr>
        <p:spPr>
          <a:xfrm>
            <a:off x="685801" y="89262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Impact"/>
              <a:buNone/>
            </a:pPr>
            <a:r>
              <a:rPr b="0" lang="zh-TW" sz="8000" cap="none">
                <a:solidFill>
                  <a:schemeClr val="dk1"/>
                </a:solidFill>
                <a:latin typeface="Impact"/>
                <a:ea typeface="Impact"/>
                <a:cs typeface="Impact"/>
                <a:sym typeface="Impact"/>
              </a:rPr>
              <a:t>“</a:t>
            </a:r>
            <a:endParaRPr/>
          </a:p>
        </p:txBody>
      </p:sp>
      <p:sp>
        <p:nvSpPr>
          <p:cNvPr id="738" name="Google Shape;738;p158"/>
          <p:cNvSpPr txBox="1"/>
          <p:nvPr/>
        </p:nvSpPr>
        <p:spPr>
          <a:xfrm>
            <a:off x="10473083" y="2922827"/>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Impact"/>
              <a:buNone/>
            </a:pPr>
            <a:r>
              <a:rPr b="0" lang="zh-TW" sz="8000" cap="none">
                <a:solidFill>
                  <a:schemeClr val="dk1"/>
                </a:solidFill>
                <a:latin typeface="Impact"/>
                <a:ea typeface="Impact"/>
                <a:cs typeface="Impact"/>
                <a:sym typeface="Impact"/>
              </a:rPr>
              <a:t>”</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739" name="Shape 739"/>
        <p:cNvGrpSpPr/>
        <p:nvPr/>
      </p:nvGrpSpPr>
      <p:grpSpPr>
        <a:xfrm>
          <a:off x="0" y="0"/>
          <a:ext cx="0" cy="0"/>
          <a:chOff x="0" y="0"/>
          <a:chExt cx="0" cy="0"/>
        </a:xfrm>
      </p:grpSpPr>
      <p:sp>
        <p:nvSpPr>
          <p:cNvPr id="740" name="Google Shape;740;p159"/>
          <p:cNvSpPr txBox="1"/>
          <p:nvPr>
            <p:ph type="title"/>
          </p:nvPr>
        </p:nvSpPr>
        <p:spPr>
          <a:xfrm>
            <a:off x="685800" y="1723854"/>
            <a:ext cx="10394707"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1" name="Google Shape;741;p159"/>
          <p:cNvSpPr txBox="1"/>
          <p:nvPr>
            <p:ph idx="1" type="body"/>
          </p:nvPr>
        </p:nvSpPr>
        <p:spPr>
          <a:xfrm>
            <a:off x="685800" y="4247468"/>
            <a:ext cx="10394707" cy="11406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742" name="Google Shape;742;p159"/>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3" name="Google Shape;743;p159"/>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4" name="Google Shape;744;p159"/>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59" name="Shape 59"/>
        <p:cNvGrpSpPr/>
        <p:nvPr/>
      </p:nvGrpSpPr>
      <p:grpSpPr>
        <a:xfrm>
          <a:off x="0" y="0"/>
          <a:ext cx="0" cy="0"/>
          <a:chOff x="0" y="0"/>
          <a:chExt cx="0" cy="0"/>
        </a:xfrm>
      </p:grpSpPr>
      <p:sp>
        <p:nvSpPr>
          <p:cNvPr id="60" name="Google Shape;60;p10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0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2" name="Google Shape;62;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欄">
  <p:cSld name="3 欄">
    <p:spTree>
      <p:nvGrpSpPr>
        <p:cNvPr id="745" name="Shape 745"/>
        <p:cNvGrpSpPr/>
        <p:nvPr/>
      </p:nvGrpSpPr>
      <p:grpSpPr>
        <a:xfrm>
          <a:off x="0" y="0"/>
          <a:ext cx="0" cy="0"/>
          <a:chOff x="0" y="0"/>
          <a:chExt cx="0" cy="0"/>
        </a:xfrm>
      </p:grpSpPr>
      <p:sp>
        <p:nvSpPr>
          <p:cNvPr id="746" name="Google Shape;746;p160"/>
          <p:cNvSpPr txBox="1"/>
          <p:nvPr>
            <p:ph type="title"/>
          </p:nvPr>
        </p:nvSpPr>
        <p:spPr>
          <a:xfrm>
            <a:off x="685802" y="685800"/>
            <a:ext cx="10394706" cy="115196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7" name="Google Shape;747;p160"/>
          <p:cNvSpPr txBox="1"/>
          <p:nvPr>
            <p:ph idx="1" type="body"/>
          </p:nvPr>
        </p:nvSpPr>
        <p:spPr>
          <a:xfrm>
            <a:off x="685802"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748" name="Google Shape;748;p160"/>
          <p:cNvSpPr txBox="1"/>
          <p:nvPr>
            <p:ph idx="2" type="body"/>
          </p:nvPr>
        </p:nvSpPr>
        <p:spPr>
          <a:xfrm>
            <a:off x="685802"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749" name="Google Shape;749;p160"/>
          <p:cNvSpPr txBox="1"/>
          <p:nvPr>
            <p:ph idx="3" type="body"/>
          </p:nvPr>
        </p:nvSpPr>
        <p:spPr>
          <a:xfrm>
            <a:off x="4234622"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750" name="Google Shape;750;p160"/>
          <p:cNvSpPr txBox="1"/>
          <p:nvPr>
            <p:ph idx="4" type="body"/>
          </p:nvPr>
        </p:nvSpPr>
        <p:spPr>
          <a:xfrm>
            <a:off x="4234621"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751" name="Google Shape;751;p160"/>
          <p:cNvSpPr txBox="1"/>
          <p:nvPr>
            <p:ph idx="5" type="body"/>
          </p:nvPr>
        </p:nvSpPr>
        <p:spPr>
          <a:xfrm>
            <a:off x="7770380"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752" name="Google Shape;752;p160"/>
          <p:cNvSpPr txBox="1"/>
          <p:nvPr>
            <p:ph idx="6" type="body"/>
          </p:nvPr>
        </p:nvSpPr>
        <p:spPr>
          <a:xfrm>
            <a:off x="7770380"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753" name="Google Shape;753;p160"/>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4" name="Google Shape;754;p160"/>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5" name="Google Shape;755;p160"/>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圖片欄">
  <p:cSld name="3 圖片欄">
    <p:spTree>
      <p:nvGrpSpPr>
        <p:cNvPr id="756" name="Shape 756"/>
        <p:cNvGrpSpPr/>
        <p:nvPr/>
      </p:nvGrpSpPr>
      <p:grpSpPr>
        <a:xfrm>
          <a:off x="0" y="0"/>
          <a:ext cx="0" cy="0"/>
          <a:chOff x="0" y="0"/>
          <a:chExt cx="0" cy="0"/>
        </a:xfrm>
      </p:grpSpPr>
      <p:sp>
        <p:nvSpPr>
          <p:cNvPr id="757" name="Google Shape;757;p161"/>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8" name="Google Shape;758;p161"/>
          <p:cNvSpPr txBox="1"/>
          <p:nvPr>
            <p:ph idx="1" type="body"/>
          </p:nvPr>
        </p:nvSpPr>
        <p:spPr>
          <a:xfrm>
            <a:off x="691840"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759" name="Google Shape;759;p161"/>
          <p:cNvSpPr/>
          <p:nvPr>
            <p:ph idx="2" type="pic"/>
          </p:nvPr>
        </p:nvSpPr>
        <p:spPr>
          <a:xfrm>
            <a:off x="685780" y="2063395"/>
            <a:ext cx="3310128" cy="1536725"/>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760" name="Google Shape;760;p161"/>
          <p:cNvSpPr txBox="1"/>
          <p:nvPr>
            <p:ph idx="3" type="body"/>
          </p:nvPr>
        </p:nvSpPr>
        <p:spPr>
          <a:xfrm>
            <a:off x="691840" y="4389287"/>
            <a:ext cx="3310128" cy="98529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761" name="Google Shape;761;p161"/>
          <p:cNvSpPr txBox="1"/>
          <p:nvPr>
            <p:ph idx="4" type="body"/>
          </p:nvPr>
        </p:nvSpPr>
        <p:spPr>
          <a:xfrm>
            <a:off x="4237410"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762" name="Google Shape;762;p161"/>
          <p:cNvSpPr/>
          <p:nvPr>
            <p:ph idx="5" type="pic"/>
          </p:nvPr>
        </p:nvSpPr>
        <p:spPr>
          <a:xfrm>
            <a:off x="4235999" y="2063395"/>
            <a:ext cx="3310128" cy="1535237"/>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763" name="Google Shape;763;p161"/>
          <p:cNvSpPr txBox="1"/>
          <p:nvPr>
            <p:ph idx="6" type="body"/>
          </p:nvPr>
        </p:nvSpPr>
        <p:spPr>
          <a:xfrm>
            <a:off x="4235999" y="4389286"/>
            <a:ext cx="3310128" cy="985300"/>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764" name="Google Shape;764;p161"/>
          <p:cNvSpPr txBox="1"/>
          <p:nvPr>
            <p:ph idx="7" type="body"/>
          </p:nvPr>
        </p:nvSpPr>
        <p:spPr>
          <a:xfrm>
            <a:off x="7768944"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765" name="Google Shape;765;p161"/>
          <p:cNvSpPr/>
          <p:nvPr>
            <p:ph idx="8" type="pic"/>
          </p:nvPr>
        </p:nvSpPr>
        <p:spPr>
          <a:xfrm>
            <a:off x="7768819" y="2063394"/>
            <a:ext cx="3310128" cy="1537196"/>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766" name="Google Shape;766;p161"/>
          <p:cNvSpPr txBox="1"/>
          <p:nvPr>
            <p:ph idx="9" type="body"/>
          </p:nvPr>
        </p:nvSpPr>
        <p:spPr>
          <a:xfrm>
            <a:off x="7768819" y="4389284"/>
            <a:ext cx="3310128" cy="985302"/>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767" name="Google Shape;767;p161"/>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8" name="Google Shape;768;p161"/>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9" name="Google Shape;769;p161"/>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770" name="Shape 770"/>
        <p:cNvGrpSpPr/>
        <p:nvPr/>
      </p:nvGrpSpPr>
      <p:grpSpPr>
        <a:xfrm>
          <a:off x="0" y="0"/>
          <a:ext cx="0" cy="0"/>
          <a:chOff x="0" y="0"/>
          <a:chExt cx="0" cy="0"/>
        </a:xfrm>
      </p:grpSpPr>
      <p:sp>
        <p:nvSpPr>
          <p:cNvPr id="771" name="Google Shape;771;p162"/>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2" name="Google Shape;772;p162"/>
          <p:cNvSpPr txBox="1"/>
          <p:nvPr>
            <p:ph idx="1" type="body"/>
          </p:nvPr>
        </p:nvSpPr>
        <p:spPr>
          <a:xfrm rot="5400000">
            <a:off x="4227559" y="-1478362"/>
            <a:ext cx="3311190" cy="10394707"/>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773" name="Google Shape;773;p162"/>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4" name="Google Shape;774;p162"/>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5" name="Google Shape;775;p162"/>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776" name="Shape 776"/>
        <p:cNvGrpSpPr/>
        <p:nvPr/>
      </p:nvGrpSpPr>
      <p:grpSpPr>
        <a:xfrm>
          <a:off x="0" y="0"/>
          <a:ext cx="0" cy="0"/>
          <a:chOff x="0" y="0"/>
          <a:chExt cx="0" cy="0"/>
        </a:xfrm>
      </p:grpSpPr>
      <p:sp>
        <p:nvSpPr>
          <p:cNvPr id="777" name="Google Shape;777;p163"/>
          <p:cNvSpPr txBox="1"/>
          <p:nvPr>
            <p:ph type="title"/>
          </p:nvPr>
        </p:nvSpPr>
        <p:spPr>
          <a:xfrm rot="5400000">
            <a:off x="7603792" y="1897870"/>
            <a:ext cx="4688785" cy="226464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8" name="Google Shape;778;p163"/>
          <p:cNvSpPr txBox="1"/>
          <p:nvPr>
            <p:ph idx="1" type="body"/>
          </p:nvPr>
        </p:nvSpPr>
        <p:spPr>
          <a:xfrm rot="5400000">
            <a:off x="2293623" y="-922023"/>
            <a:ext cx="4688785" cy="7904431"/>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779" name="Google Shape;779;p163"/>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0" name="Google Shape;780;p163"/>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1" name="Google Shape;781;p163"/>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65" name="Shape 65"/>
        <p:cNvGrpSpPr/>
        <p:nvPr/>
      </p:nvGrpSpPr>
      <p:grpSpPr>
        <a:xfrm>
          <a:off x="0" y="0"/>
          <a:ext cx="0" cy="0"/>
          <a:chOff x="0" y="0"/>
          <a:chExt cx="0" cy="0"/>
        </a:xfrm>
      </p:grpSpPr>
      <p:sp>
        <p:nvSpPr>
          <p:cNvPr id="66" name="Google Shape;66;p10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8" name="Google Shape;68;p10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0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 name="Google Shape;70;p10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15" Type="http://schemas.openxmlformats.org/officeDocument/2006/relationships/slideLayout" Target="../slideLayouts/slideLayout16.xml"/><Relationship Id="rId14" Type="http://schemas.openxmlformats.org/officeDocument/2006/relationships/slideLayout" Target="../slideLayouts/slideLayout15.xml"/><Relationship Id="rId17" Type="http://schemas.openxmlformats.org/officeDocument/2006/relationships/slideLayout" Target="../slideLayouts/slideLayout18.xml"/><Relationship Id="rId16" Type="http://schemas.openxmlformats.org/officeDocument/2006/relationships/slideLayout" Target="../slideLayouts/slideLayout17.xml"/><Relationship Id="rId5" Type="http://schemas.openxmlformats.org/officeDocument/2006/relationships/slideLayout" Target="../slideLayouts/slideLayout6.xml"/><Relationship Id="rId6" Type="http://schemas.openxmlformats.org/officeDocument/2006/relationships/slideLayout" Target="../slideLayouts/slideLayout7.xml"/><Relationship Id="rId18" Type="http://schemas.openxmlformats.org/officeDocument/2006/relationships/theme" Target="../theme/theme4.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theme" Target="../theme/theme5.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19" Type="http://schemas.openxmlformats.org/officeDocument/2006/relationships/theme" Target="../theme/theme2.xml"/><Relationship Id="rId6" Type="http://schemas.openxmlformats.org/officeDocument/2006/relationships/slideLayout" Target="../slideLayouts/slideLayout36.xml"/><Relationship Id="rId18" Type="http://schemas.openxmlformats.org/officeDocument/2006/relationships/slideLayout" Target="../slideLayouts/slideLayout48.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20" Type="http://schemas.openxmlformats.org/officeDocument/2006/relationships/theme" Target="../theme/theme7.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image" Target="../media/image4.png"/><Relationship Id="rId2" Type="http://schemas.openxmlformats.org/officeDocument/2006/relationships/image" Target="../media/image1.jpg"/><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5" Type="http://schemas.openxmlformats.org/officeDocument/2006/relationships/slideLayout" Target="../slideLayouts/slideLayout61.xml"/><Relationship Id="rId14" Type="http://schemas.openxmlformats.org/officeDocument/2006/relationships/slideLayout" Target="../slideLayouts/slideLayout60.xml"/><Relationship Id="rId17" Type="http://schemas.openxmlformats.org/officeDocument/2006/relationships/slideLayout" Target="../slideLayouts/slideLayout63.xml"/><Relationship Id="rId16" Type="http://schemas.openxmlformats.org/officeDocument/2006/relationships/slideLayout" Target="../slideLayouts/slideLayout62.xml"/><Relationship Id="rId5" Type="http://schemas.openxmlformats.org/officeDocument/2006/relationships/slideLayout" Target="../slideLayouts/slideLayout51.xml"/><Relationship Id="rId19" Type="http://schemas.openxmlformats.org/officeDocument/2006/relationships/slideLayout" Target="../slideLayouts/slideLayout65.xml"/><Relationship Id="rId6" Type="http://schemas.openxmlformats.org/officeDocument/2006/relationships/slideLayout" Target="../slideLayouts/slideLayout52.xml"/><Relationship Id="rId18" Type="http://schemas.openxmlformats.org/officeDocument/2006/relationships/slideLayout" Target="../slideLayouts/slideLayout64.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83.xml"/><Relationship Id="rId11" Type="http://schemas.openxmlformats.org/officeDocument/2006/relationships/slideLayout" Target="../slideLayouts/slideLayout74.xml"/><Relationship Id="rId10" Type="http://schemas.openxmlformats.org/officeDocument/2006/relationships/slideLayout" Target="../slideLayouts/slideLayout73.xml"/><Relationship Id="rId21" Type="http://schemas.openxmlformats.org/officeDocument/2006/relationships/theme" Target="../theme/theme3.xml"/><Relationship Id="rId13" Type="http://schemas.openxmlformats.org/officeDocument/2006/relationships/slideLayout" Target="../slideLayouts/slideLayout76.xml"/><Relationship Id="rId12" Type="http://schemas.openxmlformats.org/officeDocument/2006/relationships/slideLayout" Target="../slideLayouts/slideLayout75.xml"/><Relationship Id="rId1" Type="http://schemas.openxmlformats.org/officeDocument/2006/relationships/image" Target="../media/image4.png"/><Relationship Id="rId2" Type="http://schemas.openxmlformats.org/officeDocument/2006/relationships/image" Target="../media/image1.jpg"/><Relationship Id="rId3" Type="http://schemas.openxmlformats.org/officeDocument/2006/relationships/slideLayout" Target="../slideLayouts/slideLayout6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5" Type="http://schemas.openxmlformats.org/officeDocument/2006/relationships/slideLayout" Target="../slideLayouts/slideLayout78.xml"/><Relationship Id="rId14" Type="http://schemas.openxmlformats.org/officeDocument/2006/relationships/slideLayout" Target="../slideLayouts/slideLayout77.xml"/><Relationship Id="rId17" Type="http://schemas.openxmlformats.org/officeDocument/2006/relationships/slideLayout" Target="../slideLayouts/slideLayout80.xml"/><Relationship Id="rId16" Type="http://schemas.openxmlformats.org/officeDocument/2006/relationships/slideLayout" Target="../slideLayouts/slideLayout79.xml"/><Relationship Id="rId5" Type="http://schemas.openxmlformats.org/officeDocument/2006/relationships/slideLayout" Target="../slideLayouts/slideLayout68.xml"/><Relationship Id="rId19" Type="http://schemas.openxmlformats.org/officeDocument/2006/relationships/slideLayout" Target="../slideLayouts/slideLayout82.xml"/><Relationship Id="rId6" Type="http://schemas.openxmlformats.org/officeDocument/2006/relationships/slideLayout" Target="../slideLayouts/slideLayout69.xml"/><Relationship Id="rId18" Type="http://schemas.openxmlformats.org/officeDocument/2006/relationships/slideLayout" Target="../slideLayouts/slideLayout81.xml"/><Relationship Id="rId7" Type="http://schemas.openxmlformats.org/officeDocument/2006/relationships/slideLayout" Target="../slideLayouts/slideLayout70.xml"/><Relationship Id="rId8"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 name="Shape 21"/>
        <p:cNvGrpSpPr/>
        <p:nvPr/>
      </p:nvGrpSpPr>
      <p:grpSpPr>
        <a:xfrm>
          <a:off x="0" y="0"/>
          <a:ext cx="0" cy="0"/>
          <a:chOff x="0" y="0"/>
          <a:chExt cx="0" cy="0"/>
        </a:xfrm>
      </p:grpSpPr>
      <p:sp>
        <p:nvSpPr>
          <p:cNvPr id="22" name="Google Shape;22;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8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5" name="Google Shape;245;p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6" name="Google Shape;246;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7" name="Google Shape;247;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8" name="Google Shape;248;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1" name="Shape 321"/>
        <p:cNvGrpSpPr/>
        <p:nvPr/>
      </p:nvGrpSpPr>
      <p:grpSpPr>
        <a:xfrm>
          <a:off x="0" y="0"/>
          <a:ext cx="0" cy="0"/>
          <a:chOff x="0" y="0"/>
          <a:chExt cx="0" cy="0"/>
        </a:xfrm>
      </p:grpSpPr>
      <p:grpSp>
        <p:nvGrpSpPr>
          <p:cNvPr id="322" name="Google Shape;322;p95"/>
          <p:cNvGrpSpPr/>
          <p:nvPr/>
        </p:nvGrpSpPr>
        <p:grpSpPr>
          <a:xfrm>
            <a:off x="0" y="-8467"/>
            <a:ext cx="12192000" cy="6866467"/>
            <a:chOff x="0" y="-8467"/>
            <a:chExt cx="12192000" cy="6866467"/>
          </a:xfrm>
        </p:grpSpPr>
        <p:cxnSp>
          <p:nvCxnSpPr>
            <p:cNvPr id="323" name="Google Shape;323;p95"/>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24" name="Google Shape;324;p95"/>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25" name="Google Shape;325;p95"/>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6" name="Google Shape;326;p95"/>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7" name="Google Shape;327;p95"/>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8" name="Google Shape;328;p95"/>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9" name="Google Shape;329;p95"/>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0" name="Google Shape;330;p95"/>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1" name="Google Shape;331;p95"/>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2" name="Google Shape;332;p95"/>
            <p:cNvSpPr/>
            <p:nvPr/>
          </p:nvSpPr>
          <p:spPr>
            <a:xfrm>
              <a:off x="0" y="4013200"/>
              <a:ext cx="448733" cy="2844800"/>
            </a:xfrm>
            <a:prstGeom prst="triangle">
              <a:avLst>
                <a:gd fmla="val 0" name="adj"/>
              </a:avLst>
            </a:prstGeom>
            <a:solidFill>
              <a:schemeClr val="accent1">
                <a:alpha val="84705"/>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grpSp>
      <p:sp>
        <p:nvSpPr>
          <p:cNvPr id="333" name="Google Shape;333;p9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34" name="Google Shape;334;p95"/>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335" name="Google Shape;335;p9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36" name="Google Shape;336;p9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37" name="Google Shape;337;p9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98" name="Shape 498"/>
        <p:cNvGrpSpPr/>
        <p:nvPr/>
      </p:nvGrpSpPr>
      <p:grpSpPr>
        <a:xfrm>
          <a:off x="0" y="0"/>
          <a:ext cx="0" cy="0"/>
          <a:chOff x="0" y="0"/>
          <a:chExt cx="0" cy="0"/>
        </a:xfrm>
      </p:grpSpPr>
      <p:pic>
        <p:nvPicPr>
          <p:cNvPr descr="Brickwork-HD-R1a.jpg" id="499" name="Google Shape;499;p97"/>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500" name="Google Shape;500;p97"/>
          <p:cNvGrpSpPr/>
          <p:nvPr/>
        </p:nvGrpSpPr>
        <p:grpSpPr>
          <a:xfrm>
            <a:off x="-25397" y="0"/>
            <a:ext cx="12005350" cy="6644081"/>
            <a:chOff x="-25397" y="0"/>
            <a:chExt cx="12005350" cy="6644081"/>
          </a:xfrm>
        </p:grpSpPr>
        <p:sp>
          <p:nvSpPr>
            <p:cNvPr id="501" name="Google Shape;501;p97"/>
            <p:cNvSpPr/>
            <p:nvPr/>
          </p:nvSpPr>
          <p:spPr>
            <a:xfrm>
              <a:off x="1" y="0"/>
              <a:ext cx="11979952" cy="6644081"/>
            </a:xfrm>
            <a:prstGeom prst="rect">
              <a:avLst/>
            </a:prstGeom>
            <a:blipFill rotWithShape="1">
              <a:blip r:embed="rId1">
                <a:alphaModFix/>
              </a:blip>
              <a:stretch>
                <a:fillRect b="0" l="0" r="0" t="0"/>
              </a:stretch>
            </a:blipFill>
            <a:ln>
              <a:noFill/>
            </a:ln>
            <a:effectLst>
              <a:outerShdw blurRad="98425" rotWithShape="0" algn="tl" dir="4380000" dist="76200">
                <a:srgbClr val="000000">
                  <a:alpha val="67843"/>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Impact"/>
                <a:ea typeface="Impact"/>
                <a:cs typeface="Impact"/>
                <a:sym typeface="Impact"/>
              </a:endParaRPr>
            </a:p>
          </p:txBody>
        </p:sp>
        <p:sp>
          <p:nvSpPr>
            <p:cNvPr id="502" name="Google Shape;502;p97"/>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Impact"/>
                <a:ea typeface="Impact"/>
                <a:cs typeface="Impact"/>
                <a:sym typeface="Impact"/>
              </a:endParaRPr>
            </a:p>
          </p:txBody>
        </p:sp>
        <p:sp>
          <p:nvSpPr>
            <p:cNvPr id="503" name="Google Shape;503;p97"/>
            <p:cNvSpPr/>
            <p:nvPr/>
          </p:nvSpPr>
          <p:spPr>
            <a:xfrm>
              <a:off x="1" y="5600215"/>
              <a:ext cx="11706512" cy="780581"/>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Impact"/>
                <a:ea typeface="Impact"/>
                <a:cs typeface="Impact"/>
                <a:sym typeface="Impact"/>
              </a:endParaRPr>
            </a:p>
          </p:txBody>
        </p:sp>
      </p:grpSp>
      <p:sp>
        <p:nvSpPr>
          <p:cNvPr id="504" name="Google Shape;504;p97"/>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5400"/>
              <a:buFont typeface="Impact"/>
              <a:buNone/>
              <a:defRPr b="0" i="0" sz="5400" u="none" cap="none" strike="noStrike">
                <a:solidFill>
                  <a:schemeClr val="accen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5" name="Google Shape;505;p97"/>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120000"/>
              </a:lnSpc>
              <a:spcBef>
                <a:spcPts val="1000"/>
              </a:spcBef>
              <a:spcAft>
                <a:spcPts val="0"/>
              </a:spcAft>
              <a:buClr>
                <a:schemeClr val="accent1"/>
              </a:buClr>
              <a:buSzPts val="3200"/>
              <a:buFont typeface="Arial"/>
              <a:buChar char="•"/>
              <a:defRPr b="0" i="0" sz="2000" u="none" cap="none" strike="noStrike">
                <a:solidFill>
                  <a:schemeClr val="dk1"/>
                </a:solidFill>
                <a:latin typeface="Impact"/>
                <a:ea typeface="Impact"/>
                <a:cs typeface="Impact"/>
                <a:sym typeface="Impact"/>
              </a:defRPr>
            </a:lvl1pPr>
            <a:lvl2pPr indent="-411480" lvl="1" marL="914400" marR="0" rtl="0" algn="l">
              <a:lnSpc>
                <a:spcPct val="120000"/>
              </a:lnSpc>
              <a:spcBef>
                <a:spcPts val="500"/>
              </a:spcBef>
              <a:spcAft>
                <a:spcPts val="0"/>
              </a:spcAft>
              <a:buClr>
                <a:schemeClr val="accent1"/>
              </a:buClr>
              <a:buSzPts val="2880"/>
              <a:buFont typeface="Arial"/>
              <a:buChar char="•"/>
              <a:defRPr b="0" i="0" sz="1800" u="none" cap="none" strike="noStrike">
                <a:solidFill>
                  <a:schemeClr val="dk1"/>
                </a:solidFill>
                <a:latin typeface="Impact"/>
                <a:ea typeface="Impact"/>
                <a:cs typeface="Impact"/>
                <a:sym typeface="Impact"/>
              </a:defRPr>
            </a:lvl2pPr>
            <a:lvl3pPr indent="-391160" lvl="2" marL="1371600" marR="0" rtl="0" algn="l">
              <a:lnSpc>
                <a:spcPct val="120000"/>
              </a:lnSpc>
              <a:spcBef>
                <a:spcPts val="500"/>
              </a:spcBef>
              <a:spcAft>
                <a:spcPts val="0"/>
              </a:spcAft>
              <a:buClr>
                <a:schemeClr val="accent1"/>
              </a:buClr>
              <a:buSzPts val="2560"/>
              <a:buFont typeface="Arial"/>
              <a:buChar char="•"/>
              <a:defRPr b="0" i="0" sz="1600" u="none" cap="none" strike="noStrike">
                <a:solidFill>
                  <a:schemeClr val="dk1"/>
                </a:solidFill>
                <a:latin typeface="Impact"/>
                <a:ea typeface="Impact"/>
                <a:cs typeface="Impact"/>
                <a:sym typeface="Impact"/>
              </a:defRPr>
            </a:lvl3pPr>
            <a:lvl4pPr indent="-370839" lvl="3" marL="18288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4pPr>
            <a:lvl5pPr indent="-370839" lvl="4" marL="22860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5pPr>
            <a:lvl6pPr indent="-370839" lvl="5" marL="27432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6pPr>
            <a:lvl7pPr indent="-370839" lvl="6" marL="32004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7pPr>
            <a:lvl8pPr indent="-370840" lvl="7" marL="36576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8pPr>
            <a:lvl9pPr indent="-370840" lvl="8" marL="41148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9pPr>
          </a:lstStyle>
          <a:p/>
        </p:txBody>
      </p:sp>
      <p:sp>
        <p:nvSpPr>
          <p:cNvPr id="506" name="Google Shape;506;p97"/>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3200" cap="none">
                <a:solidFill>
                  <a:srgbClr val="5C0607"/>
                </a:solidFill>
                <a:latin typeface="Impact"/>
                <a:ea typeface="Impact"/>
                <a:cs typeface="Impact"/>
                <a:sym typeface="Impact"/>
              </a:defRPr>
            </a:lvl1pPr>
            <a:lvl2pPr lvl="1"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2pPr>
            <a:lvl3pPr lvl="2"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3pPr>
            <a:lvl4pPr lvl="3"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4pPr>
            <a:lvl5pPr lvl="4"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5pPr>
            <a:lvl6pPr lvl="5"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6pPr>
            <a:lvl7pPr lvl="6"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7pPr>
            <a:lvl8pPr lvl="7"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8pPr>
            <a:lvl9pPr lvl="8"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9pPr>
          </a:lstStyle>
          <a:p/>
        </p:txBody>
      </p:sp>
      <p:sp>
        <p:nvSpPr>
          <p:cNvPr id="507" name="Google Shape;507;p97"/>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3200" cap="none">
                <a:solidFill>
                  <a:srgbClr val="5C0607"/>
                </a:solidFill>
                <a:latin typeface="Impact"/>
                <a:ea typeface="Impact"/>
                <a:cs typeface="Impact"/>
                <a:sym typeface="Impact"/>
              </a:defRPr>
            </a:lvl1pPr>
            <a:lvl2pPr lvl="1"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2pPr>
            <a:lvl3pPr lvl="2"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3pPr>
            <a:lvl4pPr lvl="3"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4pPr>
            <a:lvl5pPr lvl="4"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5pPr>
            <a:lvl6pPr lvl="5"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6pPr>
            <a:lvl7pPr lvl="6"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7pPr>
            <a:lvl8pPr lvl="7"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8pPr>
            <a:lvl9pPr lvl="8"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9pPr>
          </a:lstStyle>
          <a:p/>
        </p:txBody>
      </p:sp>
      <p:sp>
        <p:nvSpPr>
          <p:cNvPr id="508" name="Google Shape;508;p97"/>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3200" cap="none">
                <a:solidFill>
                  <a:srgbClr val="5C0607"/>
                </a:solidFill>
                <a:latin typeface="Impact"/>
                <a:ea typeface="Impact"/>
                <a:cs typeface="Impact"/>
                <a:sym typeface="Impact"/>
              </a:defRPr>
            </a:lvl1pPr>
            <a:lvl2pPr indent="0" lvl="1" marL="0" marR="0" rtl="0" algn="ctr">
              <a:spcBef>
                <a:spcPts val="0"/>
              </a:spcBef>
              <a:buNone/>
              <a:defRPr sz="3200" cap="none">
                <a:solidFill>
                  <a:srgbClr val="5C0607"/>
                </a:solidFill>
                <a:latin typeface="Impact"/>
                <a:ea typeface="Impact"/>
                <a:cs typeface="Impact"/>
                <a:sym typeface="Impact"/>
              </a:defRPr>
            </a:lvl2pPr>
            <a:lvl3pPr indent="0" lvl="2" marL="0" marR="0" rtl="0" algn="ctr">
              <a:spcBef>
                <a:spcPts val="0"/>
              </a:spcBef>
              <a:buNone/>
              <a:defRPr sz="3200" cap="none">
                <a:solidFill>
                  <a:srgbClr val="5C0607"/>
                </a:solidFill>
                <a:latin typeface="Impact"/>
                <a:ea typeface="Impact"/>
                <a:cs typeface="Impact"/>
                <a:sym typeface="Impact"/>
              </a:defRPr>
            </a:lvl3pPr>
            <a:lvl4pPr indent="0" lvl="3" marL="0" marR="0" rtl="0" algn="ctr">
              <a:spcBef>
                <a:spcPts val="0"/>
              </a:spcBef>
              <a:buNone/>
              <a:defRPr sz="3200" cap="none">
                <a:solidFill>
                  <a:srgbClr val="5C0607"/>
                </a:solidFill>
                <a:latin typeface="Impact"/>
                <a:ea typeface="Impact"/>
                <a:cs typeface="Impact"/>
                <a:sym typeface="Impact"/>
              </a:defRPr>
            </a:lvl4pPr>
            <a:lvl5pPr indent="0" lvl="4" marL="0" marR="0" rtl="0" algn="ctr">
              <a:spcBef>
                <a:spcPts val="0"/>
              </a:spcBef>
              <a:buNone/>
              <a:defRPr sz="3200" cap="none">
                <a:solidFill>
                  <a:srgbClr val="5C0607"/>
                </a:solidFill>
                <a:latin typeface="Impact"/>
                <a:ea typeface="Impact"/>
                <a:cs typeface="Impact"/>
                <a:sym typeface="Impact"/>
              </a:defRPr>
            </a:lvl5pPr>
            <a:lvl6pPr indent="0" lvl="5" marL="0" marR="0" rtl="0" algn="ctr">
              <a:spcBef>
                <a:spcPts val="0"/>
              </a:spcBef>
              <a:buNone/>
              <a:defRPr sz="3200" cap="none">
                <a:solidFill>
                  <a:srgbClr val="5C0607"/>
                </a:solidFill>
                <a:latin typeface="Impact"/>
                <a:ea typeface="Impact"/>
                <a:cs typeface="Impact"/>
                <a:sym typeface="Impact"/>
              </a:defRPr>
            </a:lvl6pPr>
            <a:lvl7pPr indent="0" lvl="6" marL="0" marR="0" rtl="0" algn="ctr">
              <a:spcBef>
                <a:spcPts val="0"/>
              </a:spcBef>
              <a:buNone/>
              <a:defRPr sz="3200" cap="none">
                <a:solidFill>
                  <a:srgbClr val="5C0607"/>
                </a:solidFill>
                <a:latin typeface="Impact"/>
                <a:ea typeface="Impact"/>
                <a:cs typeface="Impact"/>
                <a:sym typeface="Impact"/>
              </a:defRPr>
            </a:lvl7pPr>
            <a:lvl8pPr indent="0" lvl="7" marL="0" marR="0" rtl="0" algn="ctr">
              <a:spcBef>
                <a:spcPts val="0"/>
              </a:spcBef>
              <a:buNone/>
              <a:defRPr sz="3200" cap="none">
                <a:solidFill>
                  <a:srgbClr val="5C0607"/>
                </a:solidFill>
                <a:latin typeface="Impact"/>
                <a:ea typeface="Impact"/>
                <a:cs typeface="Impact"/>
                <a:sym typeface="Impact"/>
              </a:defRPr>
            </a:lvl8pPr>
            <a:lvl9pPr indent="0" lvl="8" marL="0" marR="0" rtl="0" algn="ctr">
              <a:spcBef>
                <a:spcPts val="0"/>
              </a:spcBef>
              <a:buNone/>
              <a:defRPr sz="3200" cap="non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37" name="Shape 637"/>
        <p:cNvGrpSpPr/>
        <p:nvPr/>
      </p:nvGrpSpPr>
      <p:grpSpPr>
        <a:xfrm>
          <a:off x="0" y="0"/>
          <a:ext cx="0" cy="0"/>
          <a:chOff x="0" y="0"/>
          <a:chExt cx="0" cy="0"/>
        </a:xfrm>
      </p:grpSpPr>
      <p:pic>
        <p:nvPicPr>
          <p:cNvPr descr="Brickwork-HD-R1a.jpg" id="638" name="Google Shape;638;p99"/>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639" name="Google Shape;639;p99"/>
          <p:cNvGrpSpPr/>
          <p:nvPr/>
        </p:nvGrpSpPr>
        <p:grpSpPr>
          <a:xfrm>
            <a:off x="-25397" y="0"/>
            <a:ext cx="12005350" cy="6644081"/>
            <a:chOff x="-25397" y="0"/>
            <a:chExt cx="12005350" cy="6644081"/>
          </a:xfrm>
        </p:grpSpPr>
        <p:sp>
          <p:nvSpPr>
            <p:cNvPr id="640" name="Google Shape;640;p99"/>
            <p:cNvSpPr/>
            <p:nvPr/>
          </p:nvSpPr>
          <p:spPr>
            <a:xfrm>
              <a:off x="1" y="0"/>
              <a:ext cx="11979952" cy="6644081"/>
            </a:xfrm>
            <a:prstGeom prst="rect">
              <a:avLst/>
            </a:prstGeom>
            <a:blipFill rotWithShape="1">
              <a:blip r:embed="rId1">
                <a:alphaModFix/>
              </a:blip>
              <a:stretch>
                <a:fillRect b="0" l="0" r="0" t="0"/>
              </a:stretch>
            </a:blipFill>
            <a:ln>
              <a:noFill/>
            </a:ln>
            <a:effectLst>
              <a:outerShdw blurRad="98425" rotWithShape="0" algn="tl" dir="4380000" dist="76200">
                <a:srgbClr val="000000">
                  <a:alpha val="67843"/>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Impact"/>
                <a:ea typeface="Impact"/>
                <a:cs typeface="Impact"/>
                <a:sym typeface="Impact"/>
              </a:endParaRPr>
            </a:p>
          </p:txBody>
        </p:sp>
        <p:sp>
          <p:nvSpPr>
            <p:cNvPr id="641" name="Google Shape;641;p99"/>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Impact"/>
                <a:ea typeface="Impact"/>
                <a:cs typeface="Impact"/>
                <a:sym typeface="Impact"/>
              </a:endParaRPr>
            </a:p>
          </p:txBody>
        </p:sp>
        <p:sp>
          <p:nvSpPr>
            <p:cNvPr id="642" name="Google Shape;642;p99"/>
            <p:cNvSpPr/>
            <p:nvPr/>
          </p:nvSpPr>
          <p:spPr>
            <a:xfrm>
              <a:off x="1" y="5600215"/>
              <a:ext cx="11706512" cy="780581"/>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Impact"/>
                <a:ea typeface="Impact"/>
                <a:cs typeface="Impact"/>
                <a:sym typeface="Impact"/>
              </a:endParaRPr>
            </a:p>
          </p:txBody>
        </p:sp>
      </p:grpSp>
      <p:sp>
        <p:nvSpPr>
          <p:cNvPr id="643" name="Google Shape;643;p99"/>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5400"/>
              <a:buFont typeface="Impact"/>
              <a:buNone/>
              <a:defRPr b="0" i="0" sz="5400" u="none" cap="none" strike="noStrike">
                <a:solidFill>
                  <a:schemeClr val="accen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44" name="Google Shape;644;p99"/>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120000"/>
              </a:lnSpc>
              <a:spcBef>
                <a:spcPts val="1000"/>
              </a:spcBef>
              <a:spcAft>
                <a:spcPts val="0"/>
              </a:spcAft>
              <a:buClr>
                <a:schemeClr val="accent1"/>
              </a:buClr>
              <a:buSzPts val="3200"/>
              <a:buFont typeface="Arial"/>
              <a:buChar char="•"/>
              <a:defRPr b="0" i="0" sz="2000" u="none" cap="none" strike="noStrike">
                <a:solidFill>
                  <a:schemeClr val="dk1"/>
                </a:solidFill>
                <a:latin typeface="Impact"/>
                <a:ea typeface="Impact"/>
                <a:cs typeface="Impact"/>
                <a:sym typeface="Impact"/>
              </a:defRPr>
            </a:lvl1pPr>
            <a:lvl2pPr indent="-411480" lvl="1" marL="914400" marR="0" rtl="0" algn="l">
              <a:lnSpc>
                <a:spcPct val="120000"/>
              </a:lnSpc>
              <a:spcBef>
                <a:spcPts val="500"/>
              </a:spcBef>
              <a:spcAft>
                <a:spcPts val="0"/>
              </a:spcAft>
              <a:buClr>
                <a:schemeClr val="accent1"/>
              </a:buClr>
              <a:buSzPts val="2880"/>
              <a:buFont typeface="Arial"/>
              <a:buChar char="•"/>
              <a:defRPr b="0" i="0" sz="1800" u="none" cap="none" strike="noStrike">
                <a:solidFill>
                  <a:schemeClr val="dk1"/>
                </a:solidFill>
                <a:latin typeface="Impact"/>
                <a:ea typeface="Impact"/>
                <a:cs typeface="Impact"/>
                <a:sym typeface="Impact"/>
              </a:defRPr>
            </a:lvl2pPr>
            <a:lvl3pPr indent="-391160" lvl="2" marL="1371600" marR="0" rtl="0" algn="l">
              <a:lnSpc>
                <a:spcPct val="120000"/>
              </a:lnSpc>
              <a:spcBef>
                <a:spcPts val="500"/>
              </a:spcBef>
              <a:spcAft>
                <a:spcPts val="0"/>
              </a:spcAft>
              <a:buClr>
                <a:schemeClr val="accent1"/>
              </a:buClr>
              <a:buSzPts val="2560"/>
              <a:buFont typeface="Arial"/>
              <a:buChar char="•"/>
              <a:defRPr b="0" i="0" sz="1600" u="none" cap="none" strike="noStrike">
                <a:solidFill>
                  <a:schemeClr val="dk1"/>
                </a:solidFill>
                <a:latin typeface="Impact"/>
                <a:ea typeface="Impact"/>
                <a:cs typeface="Impact"/>
                <a:sym typeface="Impact"/>
              </a:defRPr>
            </a:lvl3pPr>
            <a:lvl4pPr indent="-370839" lvl="3" marL="18288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4pPr>
            <a:lvl5pPr indent="-370839" lvl="4" marL="22860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5pPr>
            <a:lvl6pPr indent="-370839" lvl="5" marL="27432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6pPr>
            <a:lvl7pPr indent="-370839" lvl="6" marL="32004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7pPr>
            <a:lvl8pPr indent="-370840" lvl="7" marL="36576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8pPr>
            <a:lvl9pPr indent="-370840" lvl="8" marL="41148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9pPr>
          </a:lstStyle>
          <a:p/>
        </p:txBody>
      </p:sp>
      <p:sp>
        <p:nvSpPr>
          <p:cNvPr id="645" name="Google Shape;645;p99"/>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3200" cap="none">
                <a:solidFill>
                  <a:srgbClr val="5C0607"/>
                </a:solidFill>
                <a:latin typeface="Impact"/>
                <a:ea typeface="Impact"/>
                <a:cs typeface="Impact"/>
                <a:sym typeface="Impact"/>
              </a:defRPr>
            </a:lvl1pPr>
            <a:lvl2pPr lvl="1"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2pPr>
            <a:lvl3pPr lvl="2"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3pPr>
            <a:lvl4pPr lvl="3"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4pPr>
            <a:lvl5pPr lvl="4"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5pPr>
            <a:lvl6pPr lvl="5"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6pPr>
            <a:lvl7pPr lvl="6"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7pPr>
            <a:lvl8pPr lvl="7"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8pPr>
            <a:lvl9pPr lvl="8"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9pPr>
          </a:lstStyle>
          <a:p/>
        </p:txBody>
      </p:sp>
      <p:sp>
        <p:nvSpPr>
          <p:cNvPr id="646" name="Google Shape;646;p99"/>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3200" cap="none">
                <a:solidFill>
                  <a:srgbClr val="5C0607"/>
                </a:solidFill>
                <a:latin typeface="Impact"/>
                <a:ea typeface="Impact"/>
                <a:cs typeface="Impact"/>
                <a:sym typeface="Impact"/>
              </a:defRPr>
            </a:lvl1pPr>
            <a:lvl2pPr lvl="1"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2pPr>
            <a:lvl3pPr lvl="2"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3pPr>
            <a:lvl4pPr lvl="3"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4pPr>
            <a:lvl5pPr lvl="4"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5pPr>
            <a:lvl6pPr lvl="5"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6pPr>
            <a:lvl7pPr lvl="6"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7pPr>
            <a:lvl8pPr lvl="7"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8pPr>
            <a:lvl9pPr lvl="8"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9pPr>
          </a:lstStyle>
          <a:p/>
        </p:txBody>
      </p:sp>
      <p:sp>
        <p:nvSpPr>
          <p:cNvPr id="647" name="Google Shape;647;p99"/>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3200" cap="none">
                <a:solidFill>
                  <a:srgbClr val="5C0607"/>
                </a:solidFill>
                <a:latin typeface="Impact"/>
                <a:ea typeface="Impact"/>
                <a:cs typeface="Impact"/>
                <a:sym typeface="Impact"/>
              </a:defRPr>
            </a:lvl1pPr>
            <a:lvl2pPr indent="0" lvl="1" marL="0" marR="0" rtl="0" algn="ctr">
              <a:spcBef>
                <a:spcPts val="0"/>
              </a:spcBef>
              <a:buNone/>
              <a:defRPr sz="3200" cap="none">
                <a:solidFill>
                  <a:srgbClr val="5C0607"/>
                </a:solidFill>
                <a:latin typeface="Impact"/>
                <a:ea typeface="Impact"/>
                <a:cs typeface="Impact"/>
                <a:sym typeface="Impact"/>
              </a:defRPr>
            </a:lvl2pPr>
            <a:lvl3pPr indent="0" lvl="2" marL="0" marR="0" rtl="0" algn="ctr">
              <a:spcBef>
                <a:spcPts val="0"/>
              </a:spcBef>
              <a:buNone/>
              <a:defRPr sz="3200" cap="none">
                <a:solidFill>
                  <a:srgbClr val="5C0607"/>
                </a:solidFill>
                <a:latin typeface="Impact"/>
                <a:ea typeface="Impact"/>
                <a:cs typeface="Impact"/>
                <a:sym typeface="Impact"/>
              </a:defRPr>
            </a:lvl3pPr>
            <a:lvl4pPr indent="0" lvl="3" marL="0" marR="0" rtl="0" algn="ctr">
              <a:spcBef>
                <a:spcPts val="0"/>
              </a:spcBef>
              <a:buNone/>
              <a:defRPr sz="3200" cap="none">
                <a:solidFill>
                  <a:srgbClr val="5C0607"/>
                </a:solidFill>
                <a:latin typeface="Impact"/>
                <a:ea typeface="Impact"/>
                <a:cs typeface="Impact"/>
                <a:sym typeface="Impact"/>
              </a:defRPr>
            </a:lvl4pPr>
            <a:lvl5pPr indent="0" lvl="4" marL="0" marR="0" rtl="0" algn="ctr">
              <a:spcBef>
                <a:spcPts val="0"/>
              </a:spcBef>
              <a:buNone/>
              <a:defRPr sz="3200" cap="none">
                <a:solidFill>
                  <a:srgbClr val="5C0607"/>
                </a:solidFill>
                <a:latin typeface="Impact"/>
                <a:ea typeface="Impact"/>
                <a:cs typeface="Impact"/>
                <a:sym typeface="Impact"/>
              </a:defRPr>
            </a:lvl5pPr>
            <a:lvl6pPr indent="0" lvl="5" marL="0" marR="0" rtl="0" algn="ctr">
              <a:spcBef>
                <a:spcPts val="0"/>
              </a:spcBef>
              <a:buNone/>
              <a:defRPr sz="3200" cap="none">
                <a:solidFill>
                  <a:srgbClr val="5C0607"/>
                </a:solidFill>
                <a:latin typeface="Impact"/>
                <a:ea typeface="Impact"/>
                <a:cs typeface="Impact"/>
                <a:sym typeface="Impact"/>
              </a:defRPr>
            </a:lvl6pPr>
            <a:lvl7pPr indent="0" lvl="6" marL="0" marR="0" rtl="0" algn="ctr">
              <a:spcBef>
                <a:spcPts val="0"/>
              </a:spcBef>
              <a:buNone/>
              <a:defRPr sz="3200" cap="none">
                <a:solidFill>
                  <a:srgbClr val="5C0607"/>
                </a:solidFill>
                <a:latin typeface="Impact"/>
                <a:ea typeface="Impact"/>
                <a:cs typeface="Impact"/>
                <a:sym typeface="Impact"/>
              </a:defRPr>
            </a:lvl7pPr>
            <a:lvl8pPr indent="0" lvl="7" marL="0" marR="0" rtl="0" algn="ctr">
              <a:spcBef>
                <a:spcPts val="0"/>
              </a:spcBef>
              <a:buNone/>
              <a:defRPr sz="3200" cap="none">
                <a:solidFill>
                  <a:srgbClr val="5C0607"/>
                </a:solidFill>
                <a:latin typeface="Impact"/>
                <a:ea typeface="Impact"/>
                <a:cs typeface="Impact"/>
                <a:sym typeface="Impact"/>
              </a:defRPr>
            </a:lvl8pPr>
            <a:lvl9pPr indent="0" lvl="8" marL="0" marR="0" rtl="0" algn="ctr">
              <a:spcBef>
                <a:spcPts val="0"/>
              </a:spcBef>
              <a:buNone/>
              <a:defRPr sz="3200" cap="non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news.ltn.com.tw/news/society/breakingnews/4031836" TargetMode="External"/><Relationship Id="rId4" Type="http://schemas.openxmlformats.org/officeDocument/2006/relationships/hyperlink" Target="https://news.ltn.com.tw/news/society/breakingnews/4031836" TargetMode="External"/><Relationship Id="rId5" Type="http://schemas.openxmlformats.org/officeDocument/2006/relationships/hyperlink" Target="https://news.ltn.com.tw/news/society/breakingnews/4031836" TargetMode="External"/><Relationship Id="rId6" Type="http://schemas.openxmlformats.org/officeDocument/2006/relationships/image" Target="../media/image13.png"/><Relationship Id="rId7"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legis-pedia.com/dictionary/122" TargetMode="Externa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ctwant.com/article/187514" TargetMode="Externa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ettoday.net/news/20200116/1627265.ht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22.png"/><Relationship Id="rId5"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news.ltn.com.tw/news/society/breakingnews/4656375" TargetMode="External"/><Relationship Id="rId4" Type="http://schemas.openxmlformats.org/officeDocument/2006/relationships/hyperlink" Target="https://news.ltn.com.tw/news/society/breakingnews/4656375" TargetMode="External"/><Relationship Id="rId5" Type="http://schemas.openxmlformats.org/officeDocument/2006/relationships/hyperlink" Target="https://news.ltn.com.tw/news/society/breakingnews/4656375" TargetMode="External"/><Relationship Id="rId6" Type="http://schemas.openxmlformats.org/officeDocument/2006/relationships/hyperlink" Target="https://news.ltn.com.tw/news/society/breakingnews/4656375" TargetMode="External"/><Relationship Id="rId7" Type="http://schemas.openxmlformats.org/officeDocument/2006/relationships/hyperlink" Target="https://news.ltn.com.tw/news/society/breakingnews/4656375" TargetMode="External"/><Relationship Id="rId8"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3.jpg"/><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3.xml"/><Relationship Id="rId3" Type="http://schemas.openxmlformats.org/officeDocument/2006/relationships/image" Target="../media/image29.png"/><Relationship Id="rId4" Type="http://schemas.openxmlformats.org/officeDocument/2006/relationships/hyperlink" Target="https://law.moj.gov.tw/LawClass/LawSingle.aspx?pcode=H0080067&amp;flno=21" TargetMode="External"/><Relationship Id="rId5" Type="http://schemas.openxmlformats.org/officeDocument/2006/relationships/hyperlink" Target="https://law.moj.gov.tw/LawClass/LawSingle.aspx?pcode=H0080067&amp;flno=21" TargetMode="External"/><Relationship Id="rId6" Type="http://schemas.openxmlformats.org/officeDocument/2006/relationships/hyperlink" Target="https://law.moj.gov.tw/LawClass/LawSingle.aspx?pcode=H0080067&amp;flno=21"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3.jpg"/><Relationship Id="rId4" Type="http://schemas.openxmlformats.org/officeDocument/2006/relationships/hyperlink" Target="https://judgment.judicial.gov.tw/FJUD/data.aspx?ty=JD&amp;id=TCHV,109,%e9%87%8d%e4%b8%8a%e5%9c%8b,8,20211228,2" TargetMode="External"/><Relationship Id="rId5" Type="http://schemas.openxmlformats.org/officeDocument/2006/relationships/hyperlink" Target="https://reurl.cc/RqG9m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3.jpg"/><Relationship Id="rId4" Type="http://schemas.openxmlformats.org/officeDocument/2006/relationships/hyperlink" Target="https://dosw.gov.taipei/News.aspx?n=1C4804606DA85DC2&amp;sms=F0A015F5CA923CDA" TargetMode="External"/><Relationship Id="rId5" Type="http://schemas.openxmlformats.org/officeDocument/2006/relationships/hyperlink" Target="https://dosw.gov.taipei/News.aspx?n=1C4804606DA85DC2&amp;sms=F0A015F5CA923CDA" TargetMode="External"/><Relationship Id="rId6" Type="http://schemas.openxmlformats.org/officeDocument/2006/relationships/hyperlink" Target="https://dosw.gov.taipei/News.aspx?n=1C4804606DA85DC2&amp;sms=F0A015F5CA923CDA" TargetMode="External"/><Relationship Id="rId7" Type="http://schemas.openxmlformats.org/officeDocument/2006/relationships/hyperlink" Target="https://news.ltn.com.tw/news/society/breakingnews/4175528"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3.jpg"/><Relationship Id="rId4" Type="http://schemas.openxmlformats.org/officeDocument/2006/relationships/hyperlink" Target="https://law.moj.gov.tw/LawClass/LawAll.aspx?pcode=H015004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3.jpg"/><Relationship Id="rId4" Type="http://schemas.openxmlformats.org/officeDocument/2006/relationships/hyperlink" Target="https://tw.nextapple.com/local/20230905/295D158A7CA700FF985AD629665FB29E"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3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3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4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5.xml"/><Relationship Id="rId3" Type="http://schemas.openxmlformats.org/officeDocument/2006/relationships/image" Target="../media/image5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6.xml"/><Relationship Id="rId3" Type="http://schemas.openxmlformats.org/officeDocument/2006/relationships/image" Target="../media/image4.png"/><Relationship Id="rId4" Type="http://schemas.openxmlformats.org/officeDocument/2006/relationships/image" Target="../media/image1.jpg"/><Relationship Id="rId5" Type="http://schemas.openxmlformats.org/officeDocument/2006/relationships/hyperlink" Target="https://law.moj.gov.tw/LawClass/LawSingle.aspx?pcode=B0000001&amp;flno=1084" TargetMode="External"/><Relationship Id="rId6" Type="http://schemas.openxmlformats.org/officeDocument/2006/relationships/hyperlink" Target="https://law.moj.gov.tw/LawClass/LawSingle.aspx?pcode=B0000001&amp;flno=1084" TargetMode="External"/><Relationship Id="rId7" Type="http://schemas.openxmlformats.org/officeDocument/2006/relationships/hyperlink" Target="https://law.moj.gov.tw/LawClass/LawSingle.aspx?pcode=B0000001&amp;flno=1085"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7.xml"/><Relationship Id="rId3" Type="http://schemas.openxmlformats.org/officeDocument/2006/relationships/image" Target="../media/image4.png"/><Relationship Id="rId4" Type="http://schemas.openxmlformats.org/officeDocument/2006/relationships/image" Target="../media/image37.jpg"/><Relationship Id="rId5" Type="http://schemas.openxmlformats.org/officeDocument/2006/relationships/hyperlink" Target="https://law.moj.gov.tw/LawClass/LawSingle.aspx?pcode=H0020040&amp;flno=31" TargetMode="External"/><Relationship Id="rId6" Type="http://schemas.openxmlformats.org/officeDocument/2006/relationships/hyperlink" Target="https://law.moj.gov.tw/LawClass/LawSingle.aspx?pcode=H0020040&amp;flno=32"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5.xml"/><Relationship Id="rId3" Type="http://schemas.openxmlformats.org/officeDocument/2006/relationships/image" Target="../media/image40.png"/><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7.xml"/><Relationship Id="rId3" Type="http://schemas.openxmlformats.org/officeDocument/2006/relationships/image" Target="../media/image41.png"/><Relationship Id="rId4" Type="http://schemas.openxmlformats.org/officeDocument/2006/relationships/hyperlink" Target="https://news.ltn.com.tw/news/life/breakingnews/3415554"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thenewslens.com/article/179639" TargetMode="External"/><Relationship Id="rId4" Type="http://schemas.openxmlformats.org/officeDocument/2006/relationships/image" Target="../media/image8.jpg"/><Relationship Id="rId5" Type="http://schemas.openxmlformats.org/officeDocument/2006/relationships/hyperlink" Target="https://www.alberthsieh.com/8264/doutor-osu" TargetMode="External"/><Relationship Id="rId6" Type="http://schemas.openxmlformats.org/officeDocument/2006/relationships/hyperlink" Target="https://creativecommons.org/licenses/by-nc-nd/3.0/"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49.png"/><Relationship Id="rId4" Type="http://schemas.openxmlformats.org/officeDocument/2006/relationships/image" Target="../media/image46.png"/><Relationship Id="rId5" Type="http://schemas.openxmlformats.org/officeDocument/2006/relationships/image" Target="../media/image4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45.png"/><Relationship Id="rId4" Type="http://schemas.openxmlformats.org/officeDocument/2006/relationships/image" Target="../media/image5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5.xml"/><Relationship Id="rId3" Type="http://schemas.openxmlformats.org/officeDocument/2006/relationships/image" Target="../media/image4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0.xml"/><Relationship Id="rId3" Type="http://schemas.openxmlformats.org/officeDocument/2006/relationships/image" Target="../media/image4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2.xml"/><Relationship Id="rId3" Type="http://schemas.openxmlformats.org/officeDocument/2006/relationships/image" Target="../media/image5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86" name="Shape 786"/>
        <p:cNvGrpSpPr/>
        <p:nvPr/>
      </p:nvGrpSpPr>
      <p:grpSpPr>
        <a:xfrm>
          <a:off x="0" y="0"/>
          <a:ext cx="0" cy="0"/>
          <a:chOff x="0" y="0"/>
          <a:chExt cx="0" cy="0"/>
        </a:xfrm>
      </p:grpSpPr>
      <p:sp>
        <p:nvSpPr>
          <p:cNvPr id="787" name="Google Shape;787;p1"/>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一張含有 文字, 室內, 視窗, 油畫 的圖片&#10;&#10;自動產生的描述" id="788" name="Google Shape;788;p1"/>
          <p:cNvPicPr preferRelativeResize="0"/>
          <p:nvPr/>
        </p:nvPicPr>
        <p:blipFill rotWithShape="1">
          <a:blip r:embed="rId3">
            <a:alphaModFix/>
          </a:blip>
          <a:srcRect b="1" l="8867" r="37192" t="9091"/>
          <a:stretch/>
        </p:blipFill>
        <p:spPr>
          <a:xfrm rot="5400000">
            <a:off x="4649027" y="-905256"/>
            <a:ext cx="6858000" cy="8668512"/>
          </a:xfrm>
          <a:prstGeom prst="rect">
            <a:avLst/>
          </a:prstGeom>
          <a:noFill/>
          <a:ln>
            <a:noFill/>
          </a:ln>
        </p:spPr>
      </p:pic>
      <p:sp>
        <p:nvSpPr>
          <p:cNvPr id="789" name="Google Shape;789;p1"/>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0" name="Google Shape;790;p1"/>
          <p:cNvSpPr txBox="1"/>
          <p:nvPr>
            <p:ph type="ctrTitle"/>
          </p:nvPr>
        </p:nvSpPr>
        <p:spPr>
          <a:xfrm>
            <a:off x="220286" y="1122363"/>
            <a:ext cx="5923985"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Font typeface="DFKai-SB"/>
              <a:buNone/>
            </a:pPr>
            <a:r>
              <a:rPr lang="zh-TW" sz="5400">
                <a:latin typeface="DFKai-SB"/>
                <a:ea typeface="DFKai-SB"/>
                <a:cs typeface="DFKai-SB"/>
                <a:sym typeface="DFKai-SB"/>
              </a:rPr>
              <a:t>校園法律概念</a:t>
            </a:r>
            <a:endParaRPr b="1" sz="4000">
              <a:latin typeface="DFKai-SB"/>
              <a:ea typeface="DFKai-SB"/>
              <a:cs typeface="DFKai-SB"/>
              <a:sym typeface="DFKai-SB"/>
            </a:endParaRPr>
          </a:p>
        </p:txBody>
      </p:sp>
      <p:sp>
        <p:nvSpPr>
          <p:cNvPr id="791" name="Google Shape;791;p1"/>
          <p:cNvSpPr txBox="1"/>
          <p:nvPr>
            <p:ph idx="1" type="subTitle"/>
          </p:nvPr>
        </p:nvSpPr>
        <p:spPr>
          <a:xfrm>
            <a:off x="477980" y="4872922"/>
            <a:ext cx="4023359" cy="1208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000"/>
              <a:buNone/>
            </a:pPr>
            <a:r>
              <a:rPr lang="zh-TW" sz="2000">
                <a:latin typeface="DFKai-SB"/>
                <a:ea typeface="DFKai-SB"/>
                <a:cs typeface="DFKai-SB"/>
                <a:sym typeface="DFKai-SB"/>
              </a:rPr>
              <a:t>博嘉實小：蘇銘彥老師</a:t>
            </a:r>
            <a:endParaRPr/>
          </a:p>
          <a:p>
            <a:pPr indent="0" lvl="0" marL="0" rtl="0" algn="l">
              <a:lnSpc>
                <a:spcPct val="90000"/>
              </a:lnSpc>
              <a:spcBef>
                <a:spcPts val="1000"/>
              </a:spcBef>
              <a:spcAft>
                <a:spcPts val="0"/>
              </a:spcAft>
              <a:buClr>
                <a:schemeClr val="lt1"/>
              </a:buClr>
              <a:buSzPts val="2000"/>
              <a:buNone/>
            </a:pPr>
            <a:r>
              <a:rPr lang="zh-TW" sz="2000">
                <a:latin typeface="DFKai-SB"/>
                <a:ea typeface="DFKai-SB"/>
                <a:cs typeface="DFKai-SB"/>
                <a:sym typeface="DFKai-SB"/>
              </a:rPr>
              <a:t>jerrysu3@tta.tp.edu.tw</a:t>
            </a:r>
            <a:endParaRPr/>
          </a:p>
        </p:txBody>
      </p:sp>
      <p:sp>
        <p:nvSpPr>
          <p:cNvPr id="792" name="Google Shape;792;p1"/>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93" name="Google Shape;793;p1"/>
          <p:cNvSpPr/>
          <p:nvPr/>
        </p:nvSpPr>
        <p:spPr>
          <a:xfrm>
            <a:off x="481029" y="4546920"/>
            <a:ext cx="39776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0"/>
          <p:cNvSpPr txBox="1"/>
          <p:nvPr>
            <p:ph type="title"/>
          </p:nvPr>
        </p:nvSpPr>
        <p:spPr>
          <a:xfrm>
            <a:off x="390144" y="9080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申訴時，對行政行為的檢視</a:t>
            </a:r>
            <a:endParaRPr/>
          </a:p>
        </p:txBody>
      </p:sp>
      <p:sp>
        <p:nvSpPr>
          <p:cNvPr id="858" name="Google Shape;858;p10"/>
          <p:cNvSpPr txBox="1"/>
          <p:nvPr>
            <p:ph idx="1" type="body"/>
          </p:nvPr>
        </p:nvSpPr>
        <p:spPr>
          <a:xfrm>
            <a:off x="493776" y="1416368"/>
            <a:ext cx="10860024" cy="476059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latin typeface="DFKai-SB"/>
                <a:ea typeface="DFKai-SB"/>
                <a:cs typeface="DFKai-SB"/>
                <a:sym typeface="DFKai-SB"/>
              </a:rPr>
              <a:t>程序(</a:t>
            </a:r>
            <a:r>
              <a:rPr lang="zh-TW">
                <a:solidFill>
                  <a:srgbClr val="FF0000"/>
                </a:solidFill>
                <a:latin typeface="DFKai-SB"/>
                <a:ea typeface="DFKai-SB"/>
                <a:cs typeface="DFKai-SB"/>
                <a:sym typeface="DFKai-SB"/>
              </a:rPr>
              <a:t>進行的規則</a:t>
            </a:r>
            <a:r>
              <a:rPr lang="zh-TW">
                <a:latin typeface="DFKai-SB"/>
                <a:ea typeface="DFKai-SB"/>
                <a:cs typeface="DFKai-SB"/>
                <a:sym typeface="DFKai-SB"/>
              </a:rPr>
              <a:t>)</a:t>
            </a:r>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人員組成、性別比例</a:t>
            </a:r>
            <a:endParaRPr>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陳述意見…等</a:t>
            </a:r>
            <a:endParaRPr>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2800"/>
              <a:buChar char="•"/>
            </a:pPr>
            <a:r>
              <a:rPr lang="zh-TW">
                <a:latin typeface="DFKai-SB"/>
                <a:ea typeface="DFKai-SB"/>
                <a:cs typeface="DFKai-SB"/>
                <a:sym typeface="DFKai-SB"/>
              </a:rPr>
              <a:t>實體</a:t>
            </a:r>
            <a:endParaRPr>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引用法條(</a:t>
            </a:r>
            <a:r>
              <a:rPr lang="zh-TW">
                <a:solidFill>
                  <a:srgbClr val="FF0000"/>
                </a:solidFill>
                <a:latin typeface="DFKai-SB"/>
                <a:ea typeface="DFKai-SB"/>
                <a:cs typeface="DFKai-SB"/>
                <a:sym typeface="DFKai-SB"/>
              </a:rPr>
              <a:t>認事用法</a:t>
            </a:r>
            <a:r>
              <a:rPr lang="zh-TW">
                <a:latin typeface="DFKai-SB"/>
                <a:ea typeface="DFKai-SB"/>
                <a:cs typeface="DFKai-SB"/>
                <a:sym typeface="DFKai-SB"/>
              </a:rPr>
              <a:t>)</a:t>
            </a:r>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行政法原理原則…等</a:t>
            </a:r>
            <a:endParaRPr>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2800"/>
              <a:buChar char="•"/>
            </a:pPr>
            <a:r>
              <a:rPr lang="zh-TW">
                <a:latin typeface="DFKai-SB"/>
                <a:ea typeface="DFKai-SB"/>
                <a:cs typeface="DFKai-SB"/>
                <a:sym typeface="DFKai-SB"/>
              </a:rPr>
              <a:t>救濟教示</a:t>
            </a:r>
            <a:endParaRPr>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救濟期間</a:t>
            </a:r>
            <a:endParaRPr>
              <a:latin typeface="DFKai-SB"/>
              <a:ea typeface="DFKai-SB"/>
              <a:cs typeface="DFKai-SB"/>
              <a:sym typeface="DFKai-SB"/>
            </a:endParaRPr>
          </a:p>
          <a:p>
            <a:pPr indent="-228600" lvl="2" marL="1143000" rtl="0" algn="l">
              <a:lnSpc>
                <a:spcPct val="90000"/>
              </a:lnSpc>
              <a:spcBef>
                <a:spcPts val="500"/>
              </a:spcBef>
              <a:spcAft>
                <a:spcPts val="0"/>
              </a:spcAft>
              <a:buClr>
                <a:schemeClr val="dk1"/>
              </a:buClr>
              <a:buSzPts val="2000"/>
              <a:buChar char="•"/>
            </a:pPr>
            <a:r>
              <a:rPr lang="zh-TW">
                <a:latin typeface="DFKai-SB"/>
                <a:ea typeface="DFKai-SB"/>
                <a:cs typeface="DFKai-SB"/>
                <a:sym typeface="DFKai-SB"/>
              </a:rPr>
              <a:t>教師法第42條</a:t>
            </a:r>
            <a:endParaRPr>
              <a:latin typeface="DFKai-SB"/>
              <a:ea typeface="DFKai-SB"/>
              <a:cs typeface="DFKai-SB"/>
              <a:sym typeface="DFKai-SB"/>
            </a:endParaRPr>
          </a:p>
          <a:p>
            <a:pPr indent="0" lvl="1" marL="457200" rtl="0" algn="l">
              <a:lnSpc>
                <a:spcPct val="90000"/>
              </a:lnSpc>
              <a:spcBef>
                <a:spcPts val="500"/>
              </a:spcBef>
              <a:spcAft>
                <a:spcPts val="0"/>
              </a:spcAft>
              <a:buClr>
                <a:schemeClr val="dk1"/>
              </a:buClr>
              <a:buSzPts val="2400"/>
              <a:buNone/>
            </a:pPr>
            <a:r>
              <a:t/>
            </a:r>
            <a:endParaRPr>
              <a:latin typeface="DFKai-SB"/>
              <a:ea typeface="DFKai-SB"/>
              <a:cs typeface="DFKai-SB"/>
              <a:sym typeface="DFKai-SB"/>
            </a:endParaRPr>
          </a:p>
        </p:txBody>
      </p:sp>
      <p:pic>
        <p:nvPicPr>
          <p:cNvPr id="859" name="Google Shape;859;p10"/>
          <p:cNvPicPr preferRelativeResize="0"/>
          <p:nvPr/>
        </p:nvPicPr>
        <p:blipFill rotWithShape="1">
          <a:blip r:embed="rId3">
            <a:alphaModFix/>
          </a:blip>
          <a:srcRect b="0" l="0" r="0" t="0"/>
          <a:stretch/>
        </p:blipFill>
        <p:spPr>
          <a:xfrm>
            <a:off x="4197096" y="1197864"/>
            <a:ext cx="7994904" cy="55412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graphicFrame>
        <p:nvGraphicFramePr>
          <p:cNvPr id="865" name="Google Shape;865;p11"/>
          <p:cNvGraphicFramePr/>
          <p:nvPr/>
        </p:nvGraphicFramePr>
        <p:xfrm>
          <a:off x="108065" y="95594"/>
          <a:ext cx="3000000" cy="3000000"/>
        </p:xfrm>
        <a:graphic>
          <a:graphicData uri="http://schemas.openxmlformats.org/drawingml/2006/table">
            <a:tbl>
              <a:tblPr bandRow="1" firstRow="1">
                <a:noFill/>
                <a:tableStyleId>{90C8DF52-39F6-49D1-96A6-719D045A59B0}</a:tableStyleId>
              </a:tblPr>
              <a:tblGrid>
                <a:gridCol w="3639650"/>
                <a:gridCol w="4369650"/>
                <a:gridCol w="3915300"/>
              </a:tblGrid>
              <a:tr h="468775">
                <a:tc>
                  <a:txBody>
                    <a:bodyPr/>
                    <a:lstStyle/>
                    <a:p>
                      <a:pPr indent="0" lvl="0" marL="0" marR="0" rtl="0" algn="l">
                        <a:spcBef>
                          <a:spcPts val="0"/>
                        </a:spcBef>
                        <a:spcAft>
                          <a:spcPts val="0"/>
                        </a:spcAft>
                        <a:buNone/>
                      </a:pPr>
                      <a:r>
                        <a:rPr lang="zh-TW" sz="2400" u="none" cap="none" strike="noStrike"/>
                        <a:t>有下列情形之一，記大過：</a:t>
                      </a:r>
                      <a:endParaRPr/>
                    </a:p>
                  </a:txBody>
                  <a:tcPr marT="45725" marB="45725" marR="91450" marL="91450"/>
                </a:tc>
                <a:tc>
                  <a:txBody>
                    <a:bodyPr/>
                    <a:lstStyle/>
                    <a:p>
                      <a:pPr indent="0" lvl="0" marL="0" marR="0" rtl="0" algn="l">
                        <a:spcBef>
                          <a:spcPts val="0"/>
                        </a:spcBef>
                        <a:spcAft>
                          <a:spcPts val="0"/>
                        </a:spcAft>
                        <a:buNone/>
                      </a:pPr>
                      <a:r>
                        <a:rPr b="1" lang="zh-TW" sz="2400">
                          <a:solidFill>
                            <a:schemeClr val="lt1"/>
                          </a:solidFill>
                          <a:latin typeface="Calibri"/>
                          <a:ea typeface="Calibri"/>
                          <a:cs typeface="Calibri"/>
                          <a:sym typeface="Calibri"/>
                        </a:rPr>
                        <a:t>有下列情形之一，記過：</a:t>
                      </a:r>
                      <a:endParaRPr/>
                    </a:p>
                  </a:txBody>
                  <a:tcPr marT="45725" marB="45725" marR="91450" marL="91450"/>
                </a:tc>
                <a:tc>
                  <a:txBody>
                    <a:bodyPr/>
                    <a:lstStyle/>
                    <a:p>
                      <a:pPr indent="0" lvl="0" marL="0" marR="0" rtl="0" algn="l">
                        <a:spcBef>
                          <a:spcPts val="0"/>
                        </a:spcBef>
                        <a:spcAft>
                          <a:spcPts val="0"/>
                        </a:spcAft>
                        <a:buNone/>
                      </a:pPr>
                      <a:r>
                        <a:rPr b="1" lang="zh-TW" sz="2400">
                          <a:solidFill>
                            <a:schemeClr val="lt1"/>
                          </a:solidFill>
                          <a:latin typeface="Calibri"/>
                          <a:ea typeface="Calibri"/>
                          <a:cs typeface="Calibri"/>
                          <a:sym typeface="Calibri"/>
                        </a:rPr>
                        <a:t>有下列情形之一，申誡：</a:t>
                      </a:r>
                      <a:endParaRPr/>
                    </a:p>
                  </a:txBody>
                  <a:tcPr marT="45725" marB="45725" marR="91450" marL="91450"/>
                </a:tc>
              </a:tr>
              <a:tr h="6227125">
                <a:tc>
                  <a:txBody>
                    <a:bodyPr/>
                    <a:lstStyle/>
                    <a:p>
                      <a:pPr indent="0" lvl="0" marL="0" marR="0" rtl="0" algn="l">
                        <a:lnSpc>
                          <a:spcPct val="144444"/>
                        </a:lnSpc>
                        <a:spcBef>
                          <a:spcPts val="0"/>
                        </a:spcBef>
                        <a:spcAft>
                          <a:spcPts val="0"/>
                        </a:spcAft>
                        <a:buNone/>
                      </a:pPr>
                      <a:r>
                        <a:rPr lang="zh-TW" sz="1800"/>
                        <a:t>（一）言行不檢，致損害教育人員聲譽，情節重大。</a:t>
                      </a:r>
                      <a:endParaRPr/>
                    </a:p>
                    <a:p>
                      <a:pPr indent="0" lvl="0" marL="0" marR="0" rtl="0" algn="l">
                        <a:lnSpc>
                          <a:spcPct val="144444"/>
                        </a:lnSpc>
                        <a:spcBef>
                          <a:spcPts val="0"/>
                        </a:spcBef>
                        <a:spcAft>
                          <a:spcPts val="0"/>
                        </a:spcAft>
                        <a:buNone/>
                      </a:pPr>
                      <a:r>
                        <a:rPr lang="zh-TW" sz="1800"/>
                        <a:t>（二）故意曲解法令，致學生權益遭受重大損害。</a:t>
                      </a:r>
                      <a:endParaRPr/>
                    </a:p>
                    <a:p>
                      <a:pPr indent="0" lvl="0" marL="0" marR="0" rtl="0" algn="l">
                        <a:lnSpc>
                          <a:spcPct val="144444"/>
                        </a:lnSpc>
                        <a:spcBef>
                          <a:spcPts val="0"/>
                        </a:spcBef>
                        <a:spcAft>
                          <a:spcPts val="0"/>
                        </a:spcAft>
                        <a:buNone/>
                      </a:pPr>
                      <a:r>
                        <a:rPr lang="zh-TW" sz="1800"/>
                        <a:t>（三）因重大過失貽誤公務，導致不良後果。</a:t>
                      </a:r>
                      <a:endParaRPr/>
                    </a:p>
                    <a:p>
                      <a:pPr indent="0" lvl="0" marL="0" marR="0" rtl="0" algn="l">
                        <a:lnSpc>
                          <a:spcPct val="144444"/>
                        </a:lnSpc>
                        <a:spcBef>
                          <a:spcPts val="0"/>
                        </a:spcBef>
                        <a:spcAft>
                          <a:spcPts val="0"/>
                        </a:spcAft>
                        <a:buNone/>
                      </a:pPr>
                      <a:r>
                        <a:rPr lang="zh-TW" sz="1800"/>
                        <a:t>（四）體罰、霸凌或其他</a:t>
                      </a:r>
                      <a:r>
                        <a:rPr lang="zh-TW" sz="1800">
                          <a:highlight>
                            <a:srgbClr val="FFFF00"/>
                          </a:highlight>
                        </a:rPr>
                        <a:t>違法處罰學生</a:t>
                      </a:r>
                      <a:r>
                        <a:rPr lang="zh-TW" sz="1800"/>
                        <a:t>，造成學生身心傷害，情節重大，而未達解聘、不續聘或終局停聘之程度。</a:t>
                      </a:r>
                      <a:endParaRPr/>
                    </a:p>
                    <a:p>
                      <a:pPr indent="0" lvl="0" marL="0" marR="0" rtl="0" algn="l">
                        <a:lnSpc>
                          <a:spcPct val="144444"/>
                        </a:lnSpc>
                        <a:spcBef>
                          <a:spcPts val="0"/>
                        </a:spcBef>
                        <a:spcAft>
                          <a:spcPts val="0"/>
                        </a:spcAft>
                        <a:buNone/>
                      </a:pPr>
                      <a:r>
                        <a:rPr lang="zh-TW" sz="1800"/>
                        <a:t>（五）執行職務知有校園性侵害事件，未依規定通報。</a:t>
                      </a:r>
                      <a:endParaRPr/>
                    </a:p>
                    <a:p>
                      <a:pPr indent="0" lvl="0" marL="0" marR="0" rtl="0" algn="l">
                        <a:lnSpc>
                          <a:spcPct val="144444"/>
                        </a:lnSpc>
                        <a:spcBef>
                          <a:spcPts val="0"/>
                        </a:spcBef>
                        <a:spcAft>
                          <a:spcPts val="0"/>
                        </a:spcAft>
                        <a:buNone/>
                      </a:pPr>
                      <a:r>
                        <a:rPr lang="zh-TW" sz="1800"/>
                        <a:t>（六）隱匿學生涉犯毒品事件，或要求藥物濫用個案學生辦理休、轉學等情形，經查證屬實。</a:t>
                      </a:r>
                      <a:endParaRPr/>
                    </a:p>
                    <a:p>
                      <a:pPr indent="0" lvl="0" marL="0" marR="0" rtl="0" algn="l">
                        <a:lnSpc>
                          <a:spcPct val="144444"/>
                        </a:lnSpc>
                        <a:spcBef>
                          <a:spcPts val="0"/>
                        </a:spcBef>
                        <a:spcAft>
                          <a:spcPts val="0"/>
                        </a:spcAft>
                        <a:buNone/>
                      </a:pPr>
                      <a:r>
                        <a:rPr lang="zh-TW" sz="1800"/>
                        <a:t>（七）行為違反相關法規，情節重大，而未達解聘、不續聘或終局停聘之程度。</a:t>
                      </a:r>
                      <a:endParaRPr/>
                    </a:p>
                  </a:txBody>
                  <a:tcPr marT="45725" marB="45725" marR="91450" marL="91450"/>
                </a:tc>
                <a:tc>
                  <a:txBody>
                    <a:bodyPr/>
                    <a:lstStyle/>
                    <a:p>
                      <a:pPr indent="0" lvl="0" marL="0" marR="0" rtl="0" algn="l">
                        <a:lnSpc>
                          <a:spcPct val="138888"/>
                        </a:lnSpc>
                        <a:spcBef>
                          <a:spcPts val="0"/>
                        </a:spcBef>
                        <a:spcAft>
                          <a:spcPts val="0"/>
                        </a:spcAft>
                        <a:buNone/>
                      </a:pPr>
                      <a:r>
                        <a:rPr lang="zh-TW" sz="1800"/>
                        <a:t>（一）處理教育業務，工作不力，影響計畫進度。</a:t>
                      </a:r>
                      <a:endParaRPr/>
                    </a:p>
                    <a:p>
                      <a:pPr indent="0" lvl="0" marL="0" marR="0" rtl="0" algn="l">
                        <a:lnSpc>
                          <a:spcPct val="138888"/>
                        </a:lnSpc>
                        <a:spcBef>
                          <a:spcPts val="0"/>
                        </a:spcBef>
                        <a:spcAft>
                          <a:spcPts val="0"/>
                        </a:spcAft>
                        <a:buNone/>
                      </a:pPr>
                      <a:r>
                        <a:rPr lang="zh-TW" sz="1800"/>
                        <a:t>（二）有不當行為，致損害教育人員聲譽。</a:t>
                      </a:r>
                      <a:endParaRPr/>
                    </a:p>
                    <a:p>
                      <a:pPr indent="0" lvl="0" marL="0" marR="0" rtl="0" algn="l">
                        <a:lnSpc>
                          <a:spcPct val="138888"/>
                        </a:lnSpc>
                        <a:spcBef>
                          <a:spcPts val="0"/>
                        </a:spcBef>
                        <a:spcAft>
                          <a:spcPts val="0"/>
                        </a:spcAft>
                        <a:buNone/>
                      </a:pPr>
                      <a:r>
                        <a:rPr lang="zh-TW" sz="1800"/>
                        <a:t>（三）體罰、霸凌、</a:t>
                      </a:r>
                      <a:r>
                        <a:rPr lang="zh-TW" sz="1800">
                          <a:highlight>
                            <a:srgbClr val="00FF00"/>
                          </a:highlight>
                        </a:rPr>
                        <a:t>不當管教</a:t>
                      </a:r>
                      <a:r>
                        <a:rPr lang="zh-TW" sz="1800"/>
                        <a:t>或其他</a:t>
                      </a:r>
                      <a:r>
                        <a:rPr lang="zh-TW" sz="1800">
                          <a:highlight>
                            <a:srgbClr val="FFFF00"/>
                          </a:highlight>
                        </a:rPr>
                        <a:t>違法處罰學生</a:t>
                      </a:r>
                      <a:r>
                        <a:rPr lang="zh-TW" sz="1800"/>
                        <a:t>，造成學生身心傷害。</a:t>
                      </a:r>
                      <a:endParaRPr/>
                    </a:p>
                    <a:p>
                      <a:pPr indent="0" lvl="0" marL="0" marR="0" rtl="0" algn="l">
                        <a:lnSpc>
                          <a:spcPct val="138888"/>
                        </a:lnSpc>
                        <a:spcBef>
                          <a:spcPts val="0"/>
                        </a:spcBef>
                        <a:spcAft>
                          <a:spcPts val="0"/>
                        </a:spcAft>
                        <a:buNone/>
                      </a:pPr>
                      <a:r>
                        <a:rPr lang="zh-TW" sz="1800"/>
                        <a:t>（四）對偶發事件之處理有明顯失職，致損害加重。</a:t>
                      </a:r>
                      <a:endParaRPr/>
                    </a:p>
                    <a:p>
                      <a:pPr indent="0" lvl="0" marL="0" marR="0" rtl="0" algn="l">
                        <a:lnSpc>
                          <a:spcPct val="138888"/>
                        </a:lnSpc>
                        <a:spcBef>
                          <a:spcPts val="0"/>
                        </a:spcBef>
                        <a:spcAft>
                          <a:spcPts val="0"/>
                        </a:spcAft>
                        <a:buNone/>
                      </a:pPr>
                      <a:r>
                        <a:rPr lang="zh-TW" sz="1800"/>
                        <a:t>（五）有曠課、曠職紀錄且工作態度消極。</a:t>
                      </a:r>
                      <a:endParaRPr/>
                    </a:p>
                    <a:p>
                      <a:pPr indent="0" lvl="0" marL="0" marR="0" rtl="0" algn="l">
                        <a:lnSpc>
                          <a:spcPct val="138888"/>
                        </a:lnSpc>
                        <a:spcBef>
                          <a:spcPts val="0"/>
                        </a:spcBef>
                        <a:spcAft>
                          <a:spcPts val="0"/>
                        </a:spcAft>
                        <a:buNone/>
                      </a:pPr>
                      <a:r>
                        <a:rPr lang="zh-TW" sz="1800"/>
                        <a:t>（六）班級經營不佳，致影響學生受教權益。</a:t>
                      </a:r>
                      <a:endParaRPr/>
                    </a:p>
                    <a:p>
                      <a:pPr indent="0" lvl="0" marL="0" marR="0" rtl="0" algn="l">
                        <a:lnSpc>
                          <a:spcPct val="138888"/>
                        </a:lnSpc>
                        <a:spcBef>
                          <a:spcPts val="0"/>
                        </a:spcBef>
                        <a:spcAft>
                          <a:spcPts val="0"/>
                        </a:spcAft>
                        <a:buNone/>
                      </a:pPr>
                      <a:r>
                        <a:rPr lang="zh-TW" sz="1800"/>
                        <a:t>（七）在外補習、違法兼職，或藉職務之便從事私人商業行為。</a:t>
                      </a:r>
                      <a:endParaRPr/>
                    </a:p>
                    <a:p>
                      <a:pPr indent="0" lvl="0" marL="0" marR="0" rtl="0" algn="l">
                        <a:lnSpc>
                          <a:spcPct val="138888"/>
                        </a:lnSpc>
                        <a:spcBef>
                          <a:spcPts val="0"/>
                        </a:spcBef>
                        <a:spcAft>
                          <a:spcPts val="0"/>
                        </a:spcAft>
                        <a:buNone/>
                      </a:pPr>
                      <a:r>
                        <a:rPr lang="zh-TW" sz="1800"/>
                        <a:t>（八）代替他人不實簽到退，經查屬實。</a:t>
                      </a:r>
                      <a:endParaRPr/>
                    </a:p>
                    <a:p>
                      <a:pPr indent="0" lvl="0" marL="0" marR="0" rtl="0" algn="l">
                        <a:lnSpc>
                          <a:spcPct val="138888"/>
                        </a:lnSpc>
                        <a:spcBef>
                          <a:spcPts val="0"/>
                        </a:spcBef>
                        <a:spcAft>
                          <a:spcPts val="0"/>
                        </a:spcAft>
                        <a:buNone/>
                      </a:pPr>
                      <a:r>
                        <a:rPr lang="zh-TW" sz="1800"/>
                        <a:t>（九）對公物未善盡保管義務或有浪費公帑情事，致造成損失。</a:t>
                      </a:r>
                      <a:endParaRPr/>
                    </a:p>
                    <a:p>
                      <a:pPr indent="0" lvl="0" marL="0" marR="0" rtl="0" algn="l">
                        <a:lnSpc>
                          <a:spcPct val="138888"/>
                        </a:lnSpc>
                        <a:spcBef>
                          <a:spcPts val="0"/>
                        </a:spcBef>
                        <a:spcAft>
                          <a:spcPts val="0"/>
                        </a:spcAft>
                        <a:buNone/>
                      </a:pPr>
                      <a:r>
                        <a:rPr lang="zh-TW" sz="1800"/>
                        <a:t>（十）延遲通報學生涉犯毒品事件，經查證屬實。</a:t>
                      </a:r>
                      <a:endParaRPr/>
                    </a:p>
                    <a:p>
                      <a:pPr indent="0" lvl="0" marL="0" marR="0" rtl="0" algn="l">
                        <a:lnSpc>
                          <a:spcPct val="138888"/>
                        </a:lnSpc>
                        <a:spcBef>
                          <a:spcPts val="0"/>
                        </a:spcBef>
                        <a:spcAft>
                          <a:spcPts val="0"/>
                        </a:spcAft>
                        <a:buNone/>
                      </a:pPr>
                      <a:r>
                        <a:rPr lang="zh-TW" sz="1800"/>
                        <a:t>（十一）其他違反有關教育法令規定之事項。</a:t>
                      </a:r>
                      <a:endParaRPr/>
                    </a:p>
                  </a:txBody>
                  <a:tcPr marT="45725" marB="45725" marR="91450" marL="91450"/>
                </a:tc>
                <a:tc>
                  <a:txBody>
                    <a:bodyPr/>
                    <a:lstStyle/>
                    <a:p>
                      <a:pPr indent="0" lvl="0" marL="0" marR="0" rtl="0" algn="l">
                        <a:lnSpc>
                          <a:spcPct val="127777"/>
                        </a:lnSpc>
                        <a:spcBef>
                          <a:spcPts val="0"/>
                        </a:spcBef>
                        <a:spcAft>
                          <a:spcPts val="0"/>
                        </a:spcAft>
                        <a:buNone/>
                      </a:pPr>
                      <a:r>
                        <a:rPr lang="zh-TW" sz="1800"/>
                        <a:t>（一）執行教育法規不力，有具體事實。</a:t>
                      </a:r>
                      <a:endParaRPr/>
                    </a:p>
                    <a:p>
                      <a:pPr indent="0" lvl="0" marL="0" marR="0" rtl="0" algn="l">
                        <a:lnSpc>
                          <a:spcPct val="127777"/>
                        </a:lnSpc>
                        <a:spcBef>
                          <a:spcPts val="0"/>
                        </a:spcBef>
                        <a:spcAft>
                          <a:spcPts val="0"/>
                        </a:spcAft>
                        <a:buNone/>
                      </a:pPr>
                      <a:r>
                        <a:rPr lang="zh-TW" sz="1800"/>
                        <a:t>（二）處理業務失當，或督察不週，有具體事實。</a:t>
                      </a:r>
                      <a:endParaRPr/>
                    </a:p>
                    <a:p>
                      <a:pPr indent="0" lvl="0" marL="0" marR="0" rtl="0" algn="l">
                        <a:lnSpc>
                          <a:spcPct val="127777"/>
                        </a:lnSpc>
                        <a:spcBef>
                          <a:spcPts val="0"/>
                        </a:spcBef>
                        <a:spcAft>
                          <a:spcPts val="0"/>
                        </a:spcAft>
                        <a:buNone/>
                      </a:pPr>
                      <a:r>
                        <a:rPr lang="zh-TW" sz="1800"/>
                        <a:t>（三）不按課程綱要教學，或教學未能盡責，致貽誤學生課業。</a:t>
                      </a:r>
                      <a:endParaRPr/>
                    </a:p>
                    <a:p>
                      <a:pPr indent="0" lvl="0" marL="0" marR="0" rtl="0" algn="l">
                        <a:lnSpc>
                          <a:spcPct val="127777"/>
                        </a:lnSpc>
                        <a:spcBef>
                          <a:spcPts val="0"/>
                        </a:spcBef>
                        <a:spcAft>
                          <a:spcPts val="0"/>
                        </a:spcAft>
                        <a:buNone/>
                      </a:pPr>
                      <a:r>
                        <a:rPr lang="zh-TW" sz="1800"/>
                        <a:t>（四）對學生之輔導或管教，未能盡責。</a:t>
                      </a:r>
                      <a:endParaRPr/>
                    </a:p>
                    <a:p>
                      <a:pPr indent="0" lvl="0" marL="0" marR="0" rtl="0" algn="l">
                        <a:lnSpc>
                          <a:spcPct val="127777"/>
                        </a:lnSpc>
                        <a:spcBef>
                          <a:spcPts val="0"/>
                        </a:spcBef>
                        <a:spcAft>
                          <a:spcPts val="0"/>
                        </a:spcAft>
                        <a:buNone/>
                      </a:pPr>
                      <a:r>
                        <a:rPr lang="zh-TW" sz="1800"/>
                        <a:t>（五）有不實言論或不當行為致有損學校名譽。</a:t>
                      </a:r>
                      <a:endParaRPr/>
                    </a:p>
                    <a:p>
                      <a:pPr indent="0" lvl="0" marL="0" marR="0" rtl="0" algn="l">
                        <a:lnSpc>
                          <a:spcPct val="127777"/>
                        </a:lnSpc>
                        <a:spcBef>
                          <a:spcPts val="0"/>
                        </a:spcBef>
                        <a:spcAft>
                          <a:spcPts val="0"/>
                        </a:spcAft>
                        <a:buNone/>
                      </a:pPr>
                      <a:r>
                        <a:rPr lang="zh-TW" sz="1800"/>
                        <a:t>（六）無正當理由不遵守上下課時間且經勸導仍未改善。</a:t>
                      </a:r>
                      <a:endParaRPr/>
                    </a:p>
                    <a:p>
                      <a:pPr indent="0" lvl="0" marL="0" marR="0" rtl="0" algn="l">
                        <a:lnSpc>
                          <a:spcPct val="115000"/>
                        </a:lnSpc>
                        <a:spcBef>
                          <a:spcPts val="0"/>
                        </a:spcBef>
                        <a:spcAft>
                          <a:spcPts val="0"/>
                        </a:spcAft>
                        <a:buNone/>
                      </a:pPr>
                      <a:r>
                        <a:rPr b="1" lang="zh-TW" sz="2000" u="sng">
                          <a:latin typeface="DFKai-SB"/>
                          <a:ea typeface="DFKai-SB"/>
                          <a:cs typeface="DFKai-SB"/>
                          <a:sym typeface="DFKai-SB"/>
                        </a:rPr>
                        <a:t>（七）</a:t>
                      </a:r>
                      <a:r>
                        <a:rPr b="1" lang="zh-TW" sz="2000" u="sng">
                          <a:highlight>
                            <a:srgbClr val="00FFFF"/>
                          </a:highlight>
                          <a:latin typeface="DFKai-SB"/>
                          <a:ea typeface="DFKai-SB"/>
                          <a:cs typeface="DFKai-SB"/>
                          <a:sym typeface="DFKai-SB"/>
                        </a:rPr>
                        <a:t>教學、輔導管教行為失當，有損學生學習權益</a:t>
                      </a:r>
                      <a:r>
                        <a:rPr b="1" lang="zh-TW" sz="2000" u="sng">
                          <a:latin typeface="DFKai-SB"/>
                          <a:ea typeface="DFKai-SB"/>
                          <a:cs typeface="DFKai-SB"/>
                          <a:sym typeface="DFKai-SB"/>
                        </a:rPr>
                        <a:t>。</a:t>
                      </a:r>
                      <a:endParaRPr/>
                    </a:p>
                    <a:p>
                      <a:pPr indent="0" lvl="0" marL="0" marR="0" rtl="0" algn="l">
                        <a:lnSpc>
                          <a:spcPct val="115000"/>
                        </a:lnSpc>
                        <a:spcBef>
                          <a:spcPts val="0"/>
                        </a:spcBef>
                        <a:spcAft>
                          <a:spcPts val="0"/>
                        </a:spcAft>
                        <a:buNone/>
                      </a:pPr>
                      <a:r>
                        <a:rPr b="1" lang="zh-TW" sz="2000" u="sng">
                          <a:latin typeface="DFKai-SB"/>
                          <a:ea typeface="DFKai-SB"/>
                          <a:cs typeface="DFKai-SB"/>
                          <a:sym typeface="DFKai-SB"/>
                        </a:rPr>
                        <a:t>（八）體罰、霸凌、</a:t>
                      </a:r>
                      <a:r>
                        <a:rPr b="1" lang="zh-TW" sz="2000" u="sng">
                          <a:highlight>
                            <a:srgbClr val="00FF00"/>
                          </a:highlight>
                          <a:latin typeface="DFKai-SB"/>
                          <a:ea typeface="DFKai-SB"/>
                          <a:cs typeface="DFKai-SB"/>
                          <a:sym typeface="DFKai-SB"/>
                        </a:rPr>
                        <a:t>不當管教</a:t>
                      </a:r>
                      <a:r>
                        <a:rPr b="1" lang="zh-TW" sz="2000" u="sng">
                          <a:latin typeface="DFKai-SB"/>
                          <a:ea typeface="DFKai-SB"/>
                          <a:cs typeface="DFKai-SB"/>
                          <a:sym typeface="DFKai-SB"/>
                        </a:rPr>
                        <a:t>或其他</a:t>
                      </a:r>
                      <a:r>
                        <a:rPr b="1" lang="zh-TW" sz="2000" u="sng">
                          <a:highlight>
                            <a:srgbClr val="FFFF00"/>
                          </a:highlight>
                          <a:latin typeface="DFKai-SB"/>
                          <a:ea typeface="DFKai-SB"/>
                          <a:cs typeface="DFKai-SB"/>
                          <a:sym typeface="DFKai-SB"/>
                        </a:rPr>
                        <a:t>違法處罰學生</a:t>
                      </a:r>
                      <a:r>
                        <a:rPr b="1" lang="zh-TW" sz="2000" u="sng">
                          <a:latin typeface="DFKai-SB"/>
                          <a:ea typeface="DFKai-SB"/>
                          <a:cs typeface="DFKai-SB"/>
                          <a:sym typeface="DFKai-SB"/>
                        </a:rPr>
                        <a:t>，情節輕微經令其改善仍未改善。</a:t>
                      </a:r>
                      <a:endParaRPr/>
                    </a:p>
                    <a:p>
                      <a:pPr indent="0" lvl="0" marL="0" marR="0" rtl="0" algn="l">
                        <a:lnSpc>
                          <a:spcPct val="127777"/>
                        </a:lnSpc>
                        <a:spcBef>
                          <a:spcPts val="0"/>
                        </a:spcBef>
                        <a:spcAft>
                          <a:spcPts val="0"/>
                        </a:spcAft>
                        <a:buNone/>
                      </a:pPr>
                      <a:r>
                        <a:rPr lang="zh-TW" sz="1800"/>
                        <a:t>（九）其他依法規或學校章則辦理有關教育工作不力，有具體事實。</a:t>
                      </a:r>
                      <a:endParaRPr/>
                    </a:p>
                    <a:p>
                      <a:pPr indent="0" lvl="0" marL="0" marR="0" rtl="0" algn="l">
                        <a:lnSpc>
                          <a:spcPct val="127777"/>
                        </a:lnSpc>
                        <a:spcBef>
                          <a:spcPts val="0"/>
                        </a:spcBef>
                        <a:spcAft>
                          <a:spcPts val="0"/>
                        </a:spcAft>
                        <a:buNone/>
                      </a:pPr>
                      <a:r>
                        <a:rPr lang="zh-TW" sz="1800"/>
                        <a:t>（十）其他違反有關教育法令規定之事項，情節輕微。</a:t>
                      </a:r>
                      <a:endParaRPr/>
                    </a:p>
                  </a:txBody>
                  <a:tcPr marT="45725" marB="45725" marR="91450" marL="9145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管教掃廁所案</a:t>
            </a:r>
            <a:endParaRPr>
              <a:latin typeface="DFKai-SB"/>
              <a:ea typeface="DFKai-SB"/>
              <a:cs typeface="DFKai-SB"/>
              <a:sym typeface="DFKai-SB"/>
            </a:endParaRPr>
          </a:p>
        </p:txBody>
      </p:sp>
      <p:sp>
        <p:nvSpPr>
          <p:cNvPr id="871" name="Google Shape;871;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latin typeface="DFKai-SB"/>
                <a:ea typeface="DFKai-SB"/>
                <a:cs typeface="DFKai-SB"/>
                <a:sym typeface="DFKai-SB"/>
              </a:rPr>
              <a:t>考核辦法第6條第2項第6款第8目：</a:t>
            </a:r>
            <a:endParaRPr/>
          </a:p>
        </p:txBody>
      </p:sp>
      <p:graphicFrame>
        <p:nvGraphicFramePr>
          <p:cNvPr id="872" name="Google Shape;872;p12"/>
          <p:cNvGraphicFramePr/>
          <p:nvPr/>
        </p:nvGraphicFramePr>
        <p:xfrm>
          <a:off x="1016462" y="2364754"/>
          <a:ext cx="3000000" cy="3000000"/>
        </p:xfrm>
        <a:graphic>
          <a:graphicData uri="http://schemas.openxmlformats.org/drawingml/2006/table">
            <a:tbl>
              <a:tblPr bandRow="1" firstRow="1">
                <a:noFill/>
                <a:tableStyleId>{E7E546F6-7951-4757-8A21-CFD69F490513}</a:tableStyleId>
              </a:tblPr>
              <a:tblGrid>
                <a:gridCol w="1600700"/>
                <a:gridCol w="8736625"/>
              </a:tblGrid>
              <a:tr h="668250">
                <a:tc>
                  <a:txBody>
                    <a:bodyPr/>
                    <a:lstStyle/>
                    <a:p>
                      <a:pPr indent="0" lvl="0" marL="0" marR="0" rtl="0" algn="l">
                        <a:spcBef>
                          <a:spcPts val="0"/>
                        </a:spcBef>
                        <a:spcAft>
                          <a:spcPts val="0"/>
                        </a:spcAft>
                        <a:buNone/>
                      </a:pPr>
                      <a:r>
                        <a:rPr lang="zh-TW" sz="2800">
                          <a:latin typeface="DFKai-SB"/>
                          <a:ea typeface="DFKai-SB"/>
                          <a:cs typeface="DFKai-SB"/>
                          <a:sym typeface="DFKai-SB"/>
                        </a:rPr>
                        <a:t>修正前</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800"/>
                        <a:buFont typeface="DFKai-SB"/>
                        <a:buNone/>
                      </a:pPr>
                      <a:r>
                        <a:rPr lang="zh-TW" sz="2800">
                          <a:latin typeface="DFKai-SB"/>
                          <a:ea typeface="DFKai-SB"/>
                          <a:cs typeface="DFKai-SB"/>
                          <a:sym typeface="DFKai-SB"/>
                        </a:rPr>
                        <a:t>違法處罰學生情節輕微或不當管教學生經</a:t>
                      </a:r>
                      <a:r>
                        <a:rPr lang="zh-TW" sz="2800">
                          <a:solidFill>
                            <a:srgbClr val="FF0000"/>
                          </a:solidFill>
                          <a:latin typeface="DFKai-SB"/>
                          <a:ea typeface="DFKai-SB"/>
                          <a:cs typeface="DFKai-SB"/>
                          <a:sym typeface="DFKai-SB"/>
                        </a:rPr>
                        <a:t>令其改善仍未改善</a:t>
                      </a:r>
                      <a:r>
                        <a:rPr lang="zh-TW" sz="2800">
                          <a:latin typeface="DFKai-SB"/>
                          <a:ea typeface="DFKai-SB"/>
                          <a:cs typeface="DFKai-SB"/>
                          <a:sym typeface="DFKai-SB"/>
                        </a:rPr>
                        <a:t>。</a:t>
                      </a:r>
                      <a:endParaRPr/>
                    </a:p>
                  </a:txBody>
                  <a:tcPr marT="45725" marB="45725" marR="91450" marL="91450"/>
                </a:tc>
              </a:tr>
              <a:tr h="951500">
                <a:tc>
                  <a:txBody>
                    <a:bodyPr/>
                    <a:lstStyle/>
                    <a:p>
                      <a:pPr indent="0" lvl="0" marL="0" marR="0" rtl="0" algn="l">
                        <a:spcBef>
                          <a:spcPts val="0"/>
                        </a:spcBef>
                        <a:spcAft>
                          <a:spcPts val="0"/>
                        </a:spcAft>
                        <a:buNone/>
                      </a:pPr>
                      <a:r>
                        <a:rPr lang="zh-TW" sz="2800">
                          <a:latin typeface="DFKai-SB"/>
                          <a:ea typeface="DFKai-SB"/>
                          <a:cs typeface="DFKai-SB"/>
                          <a:sym typeface="DFKai-SB"/>
                        </a:rPr>
                        <a:t>修正後</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800"/>
                        <a:buFont typeface="DFKai-SB"/>
                        <a:buNone/>
                      </a:pPr>
                      <a:r>
                        <a:rPr lang="zh-TW" sz="2800">
                          <a:latin typeface="DFKai-SB"/>
                          <a:ea typeface="DFKai-SB"/>
                          <a:cs typeface="DFKai-SB"/>
                          <a:sym typeface="DFKai-SB"/>
                        </a:rPr>
                        <a:t>體罰、霸凌、不當管教或其他違法處罰學生，</a:t>
                      </a:r>
                      <a:r>
                        <a:rPr lang="zh-TW" sz="2800">
                          <a:solidFill>
                            <a:srgbClr val="FF0000"/>
                          </a:solidFill>
                          <a:latin typeface="DFKai-SB"/>
                          <a:ea typeface="DFKai-SB"/>
                          <a:cs typeface="DFKai-SB"/>
                          <a:sym typeface="DFKai-SB"/>
                        </a:rPr>
                        <a:t>情節輕微經令其改善仍未改善</a:t>
                      </a:r>
                      <a:r>
                        <a:rPr lang="zh-TW" sz="2800">
                          <a:latin typeface="DFKai-SB"/>
                          <a:ea typeface="DFKai-SB"/>
                          <a:cs typeface="DFKai-SB"/>
                          <a:sym typeface="DFKai-SB"/>
                        </a:rPr>
                        <a:t>。</a:t>
                      </a:r>
                      <a:endParaRPr/>
                    </a:p>
                  </a:txBody>
                  <a:tcPr marT="45725" marB="45725" marR="91450" marL="91450"/>
                </a:tc>
              </a:tr>
            </a:tbl>
          </a:graphicData>
        </a:graphic>
      </p:graphicFrame>
      <p:sp>
        <p:nvSpPr>
          <p:cNvPr id="873" name="Google Shape;873;p12"/>
          <p:cNvSpPr/>
          <p:nvPr/>
        </p:nvSpPr>
        <p:spPr>
          <a:xfrm>
            <a:off x="1016462" y="4396071"/>
            <a:ext cx="6096000"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zh-TW" sz="1800">
                <a:solidFill>
                  <a:schemeClr val="dk1"/>
                </a:solidFill>
                <a:latin typeface="DFKai-SB"/>
                <a:ea typeface="DFKai-SB"/>
                <a:cs typeface="DFKai-SB"/>
                <a:sym typeface="DFKai-SB"/>
              </a:rPr>
              <a:t>臺北高等行政法院判決110年度訴字第1240號</a:t>
            </a:r>
            <a:endParaRPr sz="1800">
              <a:solidFill>
                <a:schemeClr val="dk1"/>
              </a:solidFill>
              <a:latin typeface="DFKai-SB"/>
              <a:ea typeface="DFKai-SB"/>
              <a:cs typeface="DFKai-SB"/>
              <a:sym typeface="DFKai-SB"/>
            </a:endParaRPr>
          </a:p>
          <a:p>
            <a:pPr indent="-285750" lvl="0" marL="285750" marR="0" rtl="0" algn="l">
              <a:spcBef>
                <a:spcPts val="0"/>
              </a:spcBef>
              <a:spcAft>
                <a:spcPts val="0"/>
              </a:spcAft>
              <a:buClr>
                <a:schemeClr val="dk1"/>
              </a:buClr>
              <a:buSzPts val="1800"/>
              <a:buFont typeface="Arial"/>
              <a:buChar char="•"/>
            </a:pPr>
            <a:r>
              <a:rPr lang="zh-TW" sz="1800">
                <a:solidFill>
                  <a:schemeClr val="dk1"/>
                </a:solidFill>
                <a:latin typeface="DFKai-SB"/>
                <a:ea typeface="DFKai-SB"/>
                <a:cs typeface="DFKai-SB"/>
                <a:sym typeface="DFKai-SB"/>
              </a:rPr>
              <a:t>公立高級中等以下學校教師成績考核辦法</a:t>
            </a:r>
            <a:endParaRPr sz="1800">
              <a:solidFill>
                <a:schemeClr val="dk1"/>
              </a:solidFill>
              <a:latin typeface="DFKai-SB"/>
              <a:ea typeface="DFKai-SB"/>
              <a:cs typeface="DFKai-SB"/>
              <a:sym typeface="DFKai-SB"/>
            </a:endParaRPr>
          </a:p>
          <a:p>
            <a:pPr indent="-285750" lvl="1" marL="742950" marR="0" rtl="0" algn="l">
              <a:spcBef>
                <a:spcPts val="0"/>
              </a:spcBef>
              <a:spcAft>
                <a:spcPts val="0"/>
              </a:spcAft>
              <a:buClr>
                <a:schemeClr val="dk1"/>
              </a:buClr>
              <a:buSzPts val="1800"/>
              <a:buFont typeface="Arial"/>
              <a:buChar char="•"/>
            </a:pPr>
            <a:r>
              <a:rPr b="0" i="0" lang="zh-TW" sz="1800" u="none" cap="none" strike="noStrike">
                <a:solidFill>
                  <a:schemeClr val="dk1"/>
                </a:solidFill>
                <a:latin typeface="DFKai-SB"/>
                <a:ea typeface="DFKai-SB"/>
                <a:cs typeface="DFKai-SB"/>
                <a:sym typeface="DFKai-SB"/>
              </a:rPr>
              <a:t>https://law.moj.gov.tw/LawClass/LawAll.aspx?pcode=H0150002</a:t>
            </a:r>
            <a:endParaRPr b="0" i="0" sz="1800" u="none" cap="none" strike="noStrike">
              <a:solidFill>
                <a:schemeClr val="dk1"/>
              </a:solidFill>
              <a:latin typeface="DFKai-SB"/>
              <a:ea typeface="DFKai-SB"/>
              <a:cs typeface="DFKai-SB"/>
              <a:sym typeface="DFKai-SB"/>
            </a:endParaRPr>
          </a:p>
        </p:txBody>
      </p:sp>
      <p:pic>
        <p:nvPicPr>
          <p:cNvPr descr="跳躍的貓" id="874" name="Google Shape;874;p12"/>
          <p:cNvPicPr preferRelativeResize="0"/>
          <p:nvPr/>
        </p:nvPicPr>
        <p:blipFill rotWithShape="1">
          <a:blip r:embed="rId3">
            <a:alphaModFix/>
          </a:blip>
          <a:srcRect b="0" l="0" r="0" t="0"/>
          <a:stretch/>
        </p:blipFill>
        <p:spPr>
          <a:xfrm>
            <a:off x="9437283" y="-145906"/>
            <a:ext cx="2619375" cy="2619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8" name="Shape 878"/>
        <p:cNvGrpSpPr/>
        <p:nvPr/>
      </p:nvGrpSpPr>
      <p:grpSpPr>
        <a:xfrm>
          <a:off x="0" y="0"/>
          <a:ext cx="0" cy="0"/>
          <a:chOff x="0" y="0"/>
          <a:chExt cx="0" cy="0"/>
        </a:xfrm>
      </p:grpSpPr>
      <p:sp>
        <p:nvSpPr>
          <p:cNvPr id="879" name="Google Shape;879;p1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一張含有 雲, 戶外, 天空, 屋頂 的圖片&#10;&#10;自動產生的描述" id="880" name="Google Shape;880;p13"/>
          <p:cNvPicPr preferRelativeResize="0"/>
          <p:nvPr/>
        </p:nvPicPr>
        <p:blipFill rotWithShape="1">
          <a:blip r:embed="rId3">
            <a:alphaModFix/>
          </a:blip>
          <a:srcRect b="0" l="23232" r="11558"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881" name="Google Shape;881;p13"/>
          <p:cNvSpPr txBox="1"/>
          <p:nvPr>
            <p:ph type="title"/>
          </p:nvPr>
        </p:nvSpPr>
        <p:spPr>
          <a:xfrm>
            <a:off x="330848" y="367421"/>
            <a:ext cx="11527255" cy="83099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DFKai-SB"/>
              <a:buNone/>
            </a:pPr>
            <a:r>
              <a:rPr lang="zh-TW">
                <a:latin typeface="DFKai-SB"/>
                <a:ea typeface="DFKai-SB"/>
                <a:cs typeface="DFKai-SB"/>
                <a:sym typeface="DFKai-SB"/>
              </a:rPr>
              <a:t>比例原則(手段與目的)</a:t>
            </a:r>
            <a:br>
              <a:rPr lang="zh-TW">
                <a:latin typeface="DFKai-SB"/>
                <a:ea typeface="DFKai-SB"/>
                <a:cs typeface="DFKai-SB"/>
                <a:sym typeface="DFKai-SB"/>
              </a:rPr>
            </a:br>
            <a:r>
              <a:rPr lang="zh-TW">
                <a:latin typeface="DFKai-SB"/>
                <a:ea typeface="DFKai-SB"/>
                <a:cs typeface="DFKai-SB"/>
                <a:sym typeface="DFKai-SB"/>
              </a:rPr>
              <a:t>      </a:t>
            </a:r>
            <a:r>
              <a:rPr lang="zh-TW" sz="3600" u="sng">
                <a:solidFill>
                  <a:srgbClr val="548135"/>
                </a:solidFill>
                <a:latin typeface="DFKai-SB"/>
                <a:ea typeface="DFKai-SB"/>
                <a:cs typeface="DFKai-SB"/>
                <a:sym typeface="DFKai-SB"/>
              </a:rPr>
              <a:t>愛麗絲夢遊仙境</a:t>
            </a:r>
            <a:r>
              <a:rPr lang="zh-TW" sz="3600">
                <a:solidFill>
                  <a:srgbClr val="548135"/>
                </a:solidFill>
                <a:latin typeface="DFKai-SB"/>
                <a:ea typeface="DFKai-SB"/>
                <a:cs typeface="DFKai-SB"/>
                <a:sym typeface="DFKai-SB"/>
              </a:rPr>
              <a:t> 這裡是哪裡</a:t>
            </a:r>
            <a:endParaRPr>
              <a:solidFill>
                <a:srgbClr val="548135"/>
              </a:solidFill>
              <a:latin typeface="DFKai-SB"/>
              <a:ea typeface="DFKai-SB"/>
              <a:cs typeface="DFKai-SB"/>
              <a:sym typeface="DFKai-SB"/>
            </a:endParaRPr>
          </a:p>
        </p:txBody>
      </p:sp>
      <p:sp>
        <p:nvSpPr>
          <p:cNvPr id="882" name="Google Shape;882;p13"/>
          <p:cNvSpPr txBox="1"/>
          <p:nvPr>
            <p:ph idx="1" type="body"/>
          </p:nvPr>
        </p:nvSpPr>
        <p:spPr>
          <a:xfrm>
            <a:off x="428490" y="1780309"/>
            <a:ext cx="5800725" cy="490728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C000"/>
              </a:buClr>
              <a:buSzPts val="2400"/>
              <a:buNone/>
            </a:pPr>
            <a:r>
              <a:rPr b="1" lang="zh-TW" sz="2400" u="sng">
                <a:solidFill>
                  <a:srgbClr val="FFC000"/>
                </a:solidFill>
                <a:latin typeface="DFKai-SB"/>
                <a:ea typeface="DFKai-SB"/>
                <a:cs typeface="DFKai-SB"/>
                <a:sym typeface="DFKai-SB"/>
              </a:rPr>
              <a:t>輔導管教辦法：</a:t>
            </a:r>
            <a:endParaRPr b="1" sz="2400" u="sng">
              <a:solidFill>
                <a:srgbClr val="FFC000"/>
              </a:solidFill>
              <a:latin typeface="DFKai-SB"/>
              <a:ea typeface="DFKai-SB"/>
              <a:cs typeface="DFKai-SB"/>
              <a:sym typeface="DFKai-SB"/>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（一）採取之措施應有助於目的之達成。(適當性)</a:t>
            </a:r>
            <a:endParaRPr sz="2000">
              <a:latin typeface="DFKai-SB"/>
              <a:ea typeface="DFKai-SB"/>
              <a:cs typeface="DFKai-SB"/>
              <a:sym typeface="DFKai-SB"/>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（二）有多種同樣能達成目的之措施時，應選擇對學生權益損害較少者。(必要性)</a:t>
            </a:r>
            <a:endParaRPr sz="2000">
              <a:latin typeface="DFKai-SB"/>
              <a:ea typeface="DFKai-SB"/>
              <a:cs typeface="DFKai-SB"/>
              <a:sym typeface="DFKai-SB"/>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（三）採取之措施所造成之損害不得與欲達成目的之利益顯失均衡。(衡平)</a:t>
            </a:r>
            <a:endParaRPr sz="2000">
              <a:latin typeface="DFKai-SB"/>
              <a:ea typeface="DFKai-SB"/>
              <a:cs typeface="DFKai-SB"/>
              <a:sym typeface="DFKai-SB"/>
            </a:endParaRPr>
          </a:p>
          <a:p>
            <a:pPr indent="0" lvl="0" marL="0" rtl="0" algn="l">
              <a:lnSpc>
                <a:spcPct val="90000"/>
              </a:lnSpc>
              <a:spcBef>
                <a:spcPts val="1000"/>
              </a:spcBef>
              <a:spcAft>
                <a:spcPts val="0"/>
              </a:spcAft>
              <a:buClr>
                <a:srgbClr val="0000FF"/>
              </a:buClr>
              <a:buSzPts val="2400"/>
              <a:buNone/>
            </a:pPr>
            <a:r>
              <a:rPr b="1" lang="zh-TW" sz="2400" u="sng">
                <a:solidFill>
                  <a:srgbClr val="0000FF"/>
                </a:solidFill>
                <a:latin typeface="DFKai-SB"/>
                <a:ea typeface="DFKai-SB"/>
                <a:cs typeface="DFKai-SB"/>
                <a:sym typeface="DFKai-SB"/>
              </a:rPr>
              <a:t>行政程序法：</a:t>
            </a:r>
            <a:endParaRPr b="1" sz="2400" u="sng">
              <a:solidFill>
                <a:srgbClr val="0000FF"/>
              </a:solidFill>
              <a:latin typeface="DFKai-SB"/>
              <a:ea typeface="DFKai-SB"/>
              <a:cs typeface="DFKai-SB"/>
              <a:sym typeface="DFKai-SB"/>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行政行為，應依下列原則為之︰</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一、採取之方法應有助於目的之達成。</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二、有多種同樣能達成目的之方法時，應選擇對人民權益損害最少者。</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三、採取之方法所造成之損害不得與欲達成目的之利益顯失均衡。</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6" name="Shape 886"/>
        <p:cNvGrpSpPr/>
        <p:nvPr/>
      </p:nvGrpSpPr>
      <p:grpSpPr>
        <a:xfrm>
          <a:off x="0" y="0"/>
          <a:ext cx="0" cy="0"/>
          <a:chOff x="0" y="0"/>
          <a:chExt cx="0" cy="0"/>
        </a:xfrm>
      </p:grpSpPr>
      <p:sp>
        <p:nvSpPr>
          <p:cNvPr id="887" name="Google Shape;887;p1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88" name="Google Shape;888;p14"/>
          <p:cNvGrpSpPr/>
          <p:nvPr/>
        </p:nvGrpSpPr>
        <p:grpSpPr>
          <a:xfrm>
            <a:off x="0" y="1083484"/>
            <a:ext cx="355196" cy="673460"/>
            <a:chOff x="0" y="823811"/>
            <a:chExt cx="355196" cy="673460"/>
          </a:xfrm>
        </p:grpSpPr>
        <p:sp>
          <p:nvSpPr>
            <p:cNvPr id="889" name="Google Shape;889;p14"/>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0" name="Google Shape;890;p14"/>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91" name="Google Shape;891;p14"/>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2" name="Google Shape;892;p14"/>
          <p:cNvSpPr txBox="1"/>
          <p:nvPr/>
        </p:nvSpPr>
        <p:spPr>
          <a:xfrm>
            <a:off x="590719" y="2330505"/>
            <a:ext cx="4559425" cy="2216557"/>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zh-TW" sz="2000" u="sng">
                <a:solidFill>
                  <a:schemeClr val="dk1"/>
                </a:solidFill>
                <a:latin typeface="Calibri"/>
                <a:ea typeface="Calibri"/>
                <a:cs typeface="Calibri"/>
                <a:sym typeface="Calibri"/>
                <a:hlinkClick r:id="rId3">
                  <a:extLst>
                    <a:ext uri="{A12FA001-AC4F-418D-AE19-62706E023703}">
                      <ahyp:hlinkClr val="tx"/>
                    </a:ext>
                  </a:extLst>
                </a:hlinkClick>
              </a:rPr>
              <a:t>新聞來源：</a:t>
            </a:r>
            <a:endParaRPr b="1" sz="2000" u="sng">
              <a:solidFill>
                <a:schemeClr val="dk1"/>
              </a:solidFill>
              <a:latin typeface="Calibri"/>
              <a:ea typeface="Calibri"/>
              <a:cs typeface="Calibri"/>
              <a:sym typeface="Calibri"/>
              <a:hlinkClick r:id="rId4">
                <a:extLst>
                  <a:ext uri="{A12FA001-AC4F-418D-AE19-62706E023703}">
                    <ahyp:hlinkClr val="tx"/>
                  </a:ext>
                </a:extLst>
              </a:hlinkClick>
            </a:endParaRPr>
          </a:p>
          <a:p>
            <a:pPr indent="0" lvl="0" marL="0" marR="0" rtl="0" algn="l">
              <a:lnSpc>
                <a:spcPct val="90000"/>
              </a:lnSpc>
              <a:spcBef>
                <a:spcPts val="600"/>
              </a:spcBef>
              <a:spcAft>
                <a:spcPts val="0"/>
              </a:spcAft>
              <a:buClr>
                <a:schemeClr val="dk1"/>
              </a:buClr>
              <a:buSzPts val="2000"/>
              <a:buFont typeface="Arial"/>
              <a:buChar char="•"/>
            </a:pPr>
            <a:r>
              <a:rPr lang="zh-TW" sz="2000" u="sng">
                <a:solidFill>
                  <a:schemeClr val="dk1"/>
                </a:solidFill>
                <a:latin typeface="Calibri"/>
                <a:ea typeface="Calibri"/>
                <a:cs typeface="Calibri"/>
                <a:sym typeface="Calibri"/>
                <a:hlinkClick r:id="rId5">
                  <a:extLst>
                    <a:ext uri="{A12FA001-AC4F-418D-AE19-62706E023703}">
                      <ahyp:hlinkClr val="tx"/>
                    </a:ext>
                  </a:extLst>
                </a:hlinkClick>
              </a:rPr>
              <a:t>https://news.ltn.com.tw/news/society/breakingnews/4031836</a:t>
            </a:r>
            <a:endParaRPr sz="2000">
              <a:solidFill>
                <a:schemeClr val="dk1"/>
              </a:solidFill>
              <a:latin typeface="Calibri"/>
              <a:ea typeface="Calibri"/>
              <a:cs typeface="Calibri"/>
              <a:sym typeface="Calibri"/>
            </a:endParaRPr>
          </a:p>
          <a:p>
            <a:pPr indent="0" lvl="0" marL="0" marR="0" rtl="0" algn="l">
              <a:lnSpc>
                <a:spcPct val="90000"/>
              </a:lnSpc>
              <a:spcBef>
                <a:spcPts val="600"/>
              </a:spcBef>
              <a:spcAft>
                <a:spcPts val="0"/>
              </a:spcAft>
              <a:buClr>
                <a:schemeClr val="dk1"/>
              </a:buClr>
              <a:buSzPts val="2000"/>
              <a:buFont typeface="Arial"/>
              <a:buChar char="•"/>
            </a:pPr>
            <a:r>
              <a:rPr lang="zh-TW" sz="2000">
                <a:solidFill>
                  <a:schemeClr val="dk1"/>
                </a:solidFill>
                <a:latin typeface="DFKai-SB"/>
                <a:ea typeface="DFKai-SB"/>
                <a:cs typeface="DFKai-SB"/>
                <a:sym typeface="DFKai-SB"/>
              </a:rPr>
              <a:t>最高行政法院判決109年度上字第1195號</a:t>
            </a:r>
            <a:endParaRPr sz="2000">
              <a:solidFill>
                <a:schemeClr val="dk1"/>
              </a:solidFill>
              <a:latin typeface="Calibri"/>
              <a:ea typeface="Calibri"/>
              <a:cs typeface="Calibri"/>
              <a:sym typeface="Calibri"/>
            </a:endParaRPr>
          </a:p>
          <a:p>
            <a:pPr indent="127000" lvl="0" marL="0" marR="0" rtl="0" algn="l">
              <a:lnSpc>
                <a:spcPct val="90000"/>
              </a:lnSpc>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sp>
        <p:nvSpPr>
          <p:cNvPr id="893" name="Google Shape;893;p14"/>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4" name="Google Shape;894;p14"/>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95" name="Google Shape;895;p14"/>
          <p:cNvPicPr preferRelativeResize="0"/>
          <p:nvPr/>
        </p:nvPicPr>
        <p:blipFill rotWithShape="1">
          <a:blip r:embed="rId6">
            <a:alphaModFix/>
          </a:blip>
          <a:srcRect b="14449" l="0" r="-3" t="0"/>
          <a:stretch/>
        </p:blipFill>
        <p:spPr>
          <a:xfrm>
            <a:off x="5188987" y="-59195"/>
            <a:ext cx="7003013" cy="6882491"/>
          </a:xfrm>
          <a:prstGeom prst="rect">
            <a:avLst/>
          </a:prstGeom>
          <a:noFill/>
          <a:ln>
            <a:noFill/>
          </a:ln>
        </p:spPr>
      </p:pic>
      <p:pic>
        <p:nvPicPr>
          <p:cNvPr id="896" name="Google Shape;896;p14"/>
          <p:cNvPicPr preferRelativeResize="0"/>
          <p:nvPr/>
        </p:nvPicPr>
        <p:blipFill rotWithShape="1">
          <a:blip r:embed="rId7">
            <a:alphaModFix/>
          </a:blip>
          <a:srcRect b="0" l="0" r="0" t="0"/>
          <a:stretch/>
        </p:blipFill>
        <p:spPr>
          <a:xfrm>
            <a:off x="872705" y="0"/>
            <a:ext cx="4011607"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graphicFrame>
        <p:nvGraphicFramePr>
          <p:cNvPr id="901" name="Google Shape;901;p15"/>
          <p:cNvGraphicFramePr/>
          <p:nvPr/>
        </p:nvGraphicFramePr>
        <p:xfrm>
          <a:off x="671945" y="612649"/>
          <a:ext cx="3000000" cy="3000000"/>
        </p:xfrm>
        <a:graphic>
          <a:graphicData uri="http://schemas.openxmlformats.org/drawingml/2006/table">
            <a:tbl>
              <a:tblPr bandRow="1" firstRow="1">
                <a:noFill/>
                <a:tableStyleId>{CBD391BD-B44B-45B4-A6FF-9C1A3A6E397E}</a:tableStyleId>
              </a:tblPr>
              <a:tblGrid>
                <a:gridCol w="2637275"/>
                <a:gridCol w="5366850"/>
                <a:gridCol w="3086450"/>
              </a:tblGrid>
              <a:tr h="704000">
                <a:tc>
                  <a:txBody>
                    <a:bodyPr/>
                    <a:lstStyle/>
                    <a:p>
                      <a:pPr indent="0" lvl="0" marL="0" marR="0" rtl="0" algn="ctr">
                        <a:spcBef>
                          <a:spcPts val="0"/>
                        </a:spcBef>
                        <a:spcAft>
                          <a:spcPts val="0"/>
                        </a:spcAft>
                        <a:buNone/>
                      </a:pPr>
                      <a:r>
                        <a:rPr lang="zh-TW" sz="2800">
                          <a:latin typeface="DFKai-SB"/>
                          <a:ea typeface="DFKai-SB"/>
                          <a:cs typeface="DFKai-SB"/>
                          <a:sym typeface="DFKai-SB"/>
                        </a:rPr>
                        <a:t>適當性(目的)</a:t>
                      </a:r>
                      <a:endParaRPr sz="2800">
                        <a:latin typeface="DFKai-SB"/>
                        <a:ea typeface="DFKai-SB"/>
                        <a:cs typeface="DFKai-SB"/>
                        <a:sym typeface="DFKai-SB"/>
                      </a:endParaRPr>
                    </a:p>
                  </a:txBody>
                  <a:tcPr marT="45725" marB="45725" marR="91450" marL="91450"/>
                </a:tc>
                <a:tc>
                  <a:txBody>
                    <a:bodyPr/>
                    <a:lstStyle/>
                    <a:p>
                      <a:pPr indent="0" lvl="0" marL="0" marR="0" rtl="0" algn="ctr">
                        <a:spcBef>
                          <a:spcPts val="0"/>
                        </a:spcBef>
                        <a:spcAft>
                          <a:spcPts val="0"/>
                        </a:spcAft>
                        <a:buNone/>
                      </a:pPr>
                      <a:r>
                        <a:rPr lang="zh-TW" sz="2800">
                          <a:latin typeface="DFKai-SB"/>
                          <a:ea typeface="DFKai-SB"/>
                          <a:cs typeface="DFKai-SB"/>
                          <a:sym typeface="DFKai-SB"/>
                        </a:rPr>
                        <a:t>必要性(手段)</a:t>
                      </a:r>
                      <a:endParaRPr sz="2800">
                        <a:latin typeface="DFKai-SB"/>
                        <a:ea typeface="DFKai-SB"/>
                        <a:cs typeface="DFKai-SB"/>
                        <a:sym typeface="DFKai-SB"/>
                      </a:endParaRPr>
                    </a:p>
                  </a:txBody>
                  <a:tcPr marT="45725" marB="45725" marR="91450" marL="91450"/>
                </a:tc>
                <a:tc>
                  <a:txBody>
                    <a:bodyPr/>
                    <a:lstStyle/>
                    <a:p>
                      <a:pPr indent="0" lvl="0" marL="0" marR="0" rtl="0" algn="ctr">
                        <a:spcBef>
                          <a:spcPts val="0"/>
                        </a:spcBef>
                        <a:spcAft>
                          <a:spcPts val="0"/>
                        </a:spcAft>
                        <a:buNone/>
                      </a:pPr>
                      <a:r>
                        <a:rPr lang="zh-TW" sz="2800">
                          <a:latin typeface="DFKai-SB"/>
                          <a:ea typeface="DFKai-SB"/>
                          <a:cs typeface="DFKai-SB"/>
                          <a:sym typeface="DFKai-SB"/>
                        </a:rPr>
                        <a:t>狹義比例性(比較)</a:t>
                      </a:r>
                      <a:endParaRPr sz="2800">
                        <a:latin typeface="DFKai-SB"/>
                        <a:ea typeface="DFKai-SB"/>
                        <a:cs typeface="DFKai-SB"/>
                        <a:sym typeface="DFKai-SB"/>
                      </a:endParaRPr>
                    </a:p>
                  </a:txBody>
                  <a:tcPr marT="45725" marB="45725" marR="91450" marL="91450"/>
                </a:tc>
              </a:tr>
              <a:tr h="3602825">
                <a:tc>
                  <a:txBody>
                    <a:bodyPr/>
                    <a:lstStyle/>
                    <a:p>
                      <a:pPr indent="0" lvl="0" marL="0" marR="0" rtl="0" algn="l">
                        <a:spcBef>
                          <a:spcPts val="0"/>
                        </a:spcBef>
                        <a:spcAft>
                          <a:spcPts val="0"/>
                        </a:spcAft>
                        <a:buNone/>
                      </a:pPr>
                      <a:r>
                        <a:rPr lang="zh-TW" sz="2800">
                          <a:latin typeface="DFKai-SB"/>
                          <a:ea typeface="DFKai-SB"/>
                          <a:cs typeface="DFKai-SB"/>
                          <a:sym typeface="DFKai-SB"/>
                        </a:rPr>
                        <a:t>儘速融入環境，並尊重人際互動禮節</a:t>
                      </a:r>
                      <a:endParaRPr sz="2800">
                        <a:latin typeface="DFKai-SB"/>
                        <a:ea typeface="DFKai-SB"/>
                        <a:cs typeface="DFKai-SB"/>
                        <a:sym typeface="DFKai-SB"/>
                      </a:endParaRPr>
                    </a:p>
                    <a:p>
                      <a:pPr indent="0" lvl="0" marL="0" marR="0" rtl="0" algn="l">
                        <a:spcBef>
                          <a:spcPts val="0"/>
                        </a:spcBef>
                        <a:spcAft>
                          <a:spcPts val="0"/>
                        </a:spcAft>
                        <a:buNone/>
                      </a:pPr>
                      <a:r>
                        <a:t/>
                      </a:r>
                      <a:endParaRPr sz="2800">
                        <a:latin typeface="DFKai-SB"/>
                        <a:ea typeface="DFKai-SB"/>
                        <a:cs typeface="DFKai-SB"/>
                        <a:sym typeface="DFKai-SB"/>
                      </a:endParaRPr>
                    </a:p>
                    <a:p>
                      <a:pPr indent="0" lvl="0" marL="0" marR="0" rtl="0" algn="l">
                        <a:spcBef>
                          <a:spcPts val="0"/>
                        </a:spcBef>
                        <a:spcAft>
                          <a:spcPts val="0"/>
                        </a:spcAft>
                        <a:buNone/>
                      </a:pPr>
                      <a:r>
                        <a:t/>
                      </a:r>
                      <a:endParaRPr sz="2800">
                        <a:latin typeface="DFKai-SB"/>
                        <a:ea typeface="DFKai-SB"/>
                        <a:cs typeface="DFKai-SB"/>
                        <a:sym typeface="DFKai-SB"/>
                      </a:endParaRPr>
                    </a:p>
                    <a:p>
                      <a:pPr indent="0" lvl="0" marL="0" marR="0" rtl="0" algn="l">
                        <a:spcBef>
                          <a:spcPts val="0"/>
                        </a:spcBef>
                        <a:spcAft>
                          <a:spcPts val="0"/>
                        </a:spcAft>
                        <a:buNone/>
                      </a:pPr>
                      <a:r>
                        <a:t/>
                      </a:r>
                      <a:endParaRPr sz="2800">
                        <a:latin typeface="DFKai-SB"/>
                        <a:ea typeface="DFKai-SB"/>
                        <a:cs typeface="DFKai-SB"/>
                        <a:sym typeface="DFKai-SB"/>
                      </a:endParaRPr>
                    </a:p>
                    <a:p>
                      <a:pPr indent="0" lvl="0" marL="0" marR="0" rtl="0" algn="l">
                        <a:spcBef>
                          <a:spcPts val="0"/>
                        </a:spcBef>
                        <a:spcAft>
                          <a:spcPts val="0"/>
                        </a:spcAft>
                        <a:buNone/>
                      </a:pPr>
                      <a:r>
                        <a:t/>
                      </a:r>
                      <a:endParaRPr sz="2800">
                        <a:latin typeface="DFKai-SB"/>
                        <a:ea typeface="DFKai-SB"/>
                        <a:cs typeface="DFKai-SB"/>
                        <a:sym typeface="DFKai-SB"/>
                      </a:endParaRPr>
                    </a:p>
                    <a:p>
                      <a:pPr indent="0" lvl="0" marL="0" marR="0" rtl="0" algn="l">
                        <a:spcBef>
                          <a:spcPts val="0"/>
                        </a:spcBef>
                        <a:spcAft>
                          <a:spcPts val="0"/>
                        </a:spcAft>
                        <a:buNone/>
                      </a:pPr>
                      <a:r>
                        <a:t/>
                      </a:r>
                      <a:endParaRPr sz="2800">
                        <a:latin typeface="DFKai-SB"/>
                        <a:ea typeface="DFKai-SB"/>
                        <a:cs typeface="DFKai-SB"/>
                        <a:sym typeface="DFKai-SB"/>
                      </a:endParaRPr>
                    </a:p>
                  </a:txBody>
                  <a:tcPr marT="45725" marB="45725" marR="91450" marL="91450"/>
                </a:tc>
                <a:tc>
                  <a:txBody>
                    <a:bodyPr/>
                    <a:lstStyle/>
                    <a:p>
                      <a:pPr indent="0" lvl="0" marL="0" marR="0" rtl="0" algn="l">
                        <a:spcBef>
                          <a:spcPts val="0"/>
                        </a:spcBef>
                        <a:spcAft>
                          <a:spcPts val="0"/>
                        </a:spcAft>
                        <a:buNone/>
                      </a:pPr>
                      <a:r>
                        <a:rPr lang="zh-TW" sz="2800">
                          <a:latin typeface="DFKai-SB"/>
                          <a:ea typeface="DFKai-SB"/>
                          <a:cs typeface="DFKai-SB"/>
                          <a:sym typeface="DFKai-SB"/>
                        </a:rPr>
                        <a:t>返家背記🡺</a:t>
                      </a:r>
                      <a:endParaRPr sz="2800">
                        <a:latin typeface="DFKai-SB"/>
                        <a:ea typeface="DFKai-SB"/>
                        <a:cs typeface="DFKai-SB"/>
                        <a:sym typeface="DFKai-SB"/>
                      </a:endParaRPr>
                    </a:p>
                    <a:p>
                      <a:pPr indent="0" lvl="0" marL="0" marR="0" rtl="0" algn="l">
                        <a:spcBef>
                          <a:spcPts val="0"/>
                        </a:spcBef>
                        <a:spcAft>
                          <a:spcPts val="0"/>
                        </a:spcAft>
                        <a:buNone/>
                      </a:pPr>
                      <a:r>
                        <a:rPr lang="zh-TW" sz="2800">
                          <a:latin typeface="DFKai-SB"/>
                          <a:ea typeface="DFKai-SB"/>
                          <a:cs typeface="DFKai-SB"/>
                          <a:sym typeface="DFKai-SB"/>
                        </a:rPr>
                        <a:t>卷內亦無事證證明案生係在被上訴人或第三人監視或控管下，站立於課表前背記，益見被上訴人手段尚稱溫和，是系爭處置尚非無助於案生融入轉學生活而達教學輔導目的之手段</a:t>
                      </a:r>
                      <a:endParaRPr sz="2800">
                        <a:latin typeface="DFKai-SB"/>
                        <a:ea typeface="DFKai-SB"/>
                        <a:cs typeface="DFKai-SB"/>
                        <a:sym typeface="DFKai-SB"/>
                      </a:endParaRPr>
                    </a:p>
                    <a:p>
                      <a:pPr indent="0" lvl="0" marL="0" marR="0" rtl="0" algn="l">
                        <a:spcBef>
                          <a:spcPts val="0"/>
                        </a:spcBef>
                        <a:spcAft>
                          <a:spcPts val="0"/>
                        </a:spcAft>
                        <a:buNone/>
                      </a:pPr>
                      <a:r>
                        <a:rPr lang="zh-TW" sz="2800">
                          <a:solidFill>
                            <a:srgbClr val="0000FF"/>
                          </a:solidFill>
                          <a:latin typeface="DFKai-SB"/>
                          <a:ea typeface="DFKai-SB"/>
                          <a:cs typeface="DFKai-SB"/>
                          <a:sym typeface="DFKai-SB"/>
                        </a:rPr>
                        <a:t>(同等有效，侵害最小)</a:t>
                      </a:r>
                      <a:endParaRPr/>
                    </a:p>
                    <a:p>
                      <a:pPr indent="0" lvl="0" marL="0" marR="0" rtl="0" algn="l">
                        <a:spcBef>
                          <a:spcPts val="0"/>
                        </a:spcBef>
                        <a:spcAft>
                          <a:spcPts val="0"/>
                        </a:spcAft>
                        <a:buNone/>
                      </a:pPr>
                      <a:r>
                        <a:t/>
                      </a:r>
                      <a:endParaRPr sz="2800">
                        <a:latin typeface="DFKai-SB"/>
                        <a:ea typeface="DFKai-SB"/>
                        <a:cs typeface="DFKai-SB"/>
                        <a:sym typeface="DFKai-SB"/>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800"/>
                        <a:buFont typeface="DFKai-SB"/>
                        <a:buNone/>
                      </a:pPr>
                      <a:r>
                        <a:rPr lang="zh-TW" sz="2800">
                          <a:latin typeface="DFKai-SB"/>
                          <a:ea typeface="DFKai-SB"/>
                          <a:cs typeface="DFKai-SB"/>
                          <a:sym typeface="DFKai-SB"/>
                        </a:rPr>
                        <a:t>融入環境，並尊重人際互動禮節 vs 下課休息和遊戲權</a:t>
                      </a:r>
                      <a:endParaRPr sz="2800">
                        <a:latin typeface="DFKai-SB"/>
                        <a:ea typeface="DFKai-SB"/>
                        <a:cs typeface="DFKai-SB"/>
                        <a:sym typeface="DFKai-SB"/>
                      </a:endParaRPr>
                    </a:p>
                    <a:p>
                      <a:pPr indent="0" lvl="0" marL="0" marR="0" rtl="0" algn="l">
                        <a:lnSpc>
                          <a:spcPct val="100000"/>
                        </a:lnSpc>
                        <a:spcBef>
                          <a:spcPts val="0"/>
                        </a:spcBef>
                        <a:spcAft>
                          <a:spcPts val="0"/>
                        </a:spcAft>
                        <a:buClr>
                          <a:schemeClr val="dk1"/>
                        </a:buClr>
                        <a:buSzPts val="2800"/>
                        <a:buFont typeface="DFKai-SB"/>
                        <a:buNone/>
                      </a:pPr>
                      <a:r>
                        <a:rPr lang="zh-TW" sz="2800">
                          <a:latin typeface="DFKai-SB"/>
                          <a:ea typeface="DFKai-SB"/>
                          <a:cs typeface="DFKai-SB"/>
                          <a:sym typeface="DFKai-SB"/>
                        </a:rPr>
                        <a:t>(參考)</a:t>
                      </a:r>
                      <a:endParaRPr sz="2800">
                        <a:latin typeface="DFKai-SB"/>
                        <a:ea typeface="DFKai-SB"/>
                        <a:cs typeface="DFKai-SB"/>
                        <a:sym typeface="DFKai-SB"/>
                      </a:endParaRPr>
                    </a:p>
                  </a:txBody>
                  <a:tcPr marT="45725" marB="45725" marR="91450" marL="9145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graphicFrame>
        <p:nvGraphicFramePr>
          <p:cNvPr id="906" name="Google Shape;906;p16"/>
          <p:cNvGraphicFramePr/>
          <p:nvPr/>
        </p:nvGraphicFramePr>
        <p:xfrm>
          <a:off x="671945" y="612649"/>
          <a:ext cx="3000000" cy="3000000"/>
        </p:xfrm>
        <a:graphic>
          <a:graphicData uri="http://schemas.openxmlformats.org/drawingml/2006/table">
            <a:tbl>
              <a:tblPr bandRow="1" firstRow="1">
                <a:noFill/>
                <a:tableStyleId>{EAF72435-1756-4A6F-896E-EA5327DCFEAB}</a:tableStyleId>
              </a:tblPr>
              <a:tblGrid>
                <a:gridCol w="2637275"/>
                <a:gridCol w="5366850"/>
                <a:gridCol w="3086450"/>
              </a:tblGrid>
              <a:tr h="775750">
                <a:tc>
                  <a:txBody>
                    <a:bodyPr/>
                    <a:lstStyle/>
                    <a:p>
                      <a:pPr indent="0" lvl="0" marL="0" marR="0" rtl="0" algn="ctr">
                        <a:spcBef>
                          <a:spcPts val="0"/>
                        </a:spcBef>
                        <a:spcAft>
                          <a:spcPts val="0"/>
                        </a:spcAft>
                        <a:buNone/>
                      </a:pPr>
                      <a:r>
                        <a:rPr lang="zh-TW" sz="2800">
                          <a:latin typeface="DFKai-SB"/>
                          <a:ea typeface="DFKai-SB"/>
                          <a:cs typeface="DFKai-SB"/>
                          <a:sym typeface="DFKai-SB"/>
                        </a:rPr>
                        <a:t>適當性(目的)</a:t>
                      </a:r>
                      <a:endParaRPr sz="2800">
                        <a:latin typeface="DFKai-SB"/>
                        <a:ea typeface="DFKai-SB"/>
                        <a:cs typeface="DFKai-SB"/>
                        <a:sym typeface="DFKai-SB"/>
                      </a:endParaRPr>
                    </a:p>
                  </a:txBody>
                  <a:tcPr marT="45725" marB="45725" marR="91450" marL="91450"/>
                </a:tc>
                <a:tc>
                  <a:txBody>
                    <a:bodyPr/>
                    <a:lstStyle/>
                    <a:p>
                      <a:pPr indent="0" lvl="0" marL="0" marR="0" rtl="0" algn="ctr">
                        <a:spcBef>
                          <a:spcPts val="0"/>
                        </a:spcBef>
                        <a:spcAft>
                          <a:spcPts val="0"/>
                        </a:spcAft>
                        <a:buNone/>
                      </a:pPr>
                      <a:r>
                        <a:rPr lang="zh-TW" sz="2800">
                          <a:latin typeface="DFKai-SB"/>
                          <a:ea typeface="DFKai-SB"/>
                          <a:cs typeface="DFKai-SB"/>
                          <a:sym typeface="DFKai-SB"/>
                        </a:rPr>
                        <a:t>必要性(手段)</a:t>
                      </a:r>
                      <a:endParaRPr sz="2800">
                        <a:latin typeface="DFKai-SB"/>
                        <a:ea typeface="DFKai-SB"/>
                        <a:cs typeface="DFKai-SB"/>
                        <a:sym typeface="DFKai-SB"/>
                      </a:endParaRPr>
                    </a:p>
                  </a:txBody>
                  <a:tcPr marT="45725" marB="45725" marR="91450" marL="91450"/>
                </a:tc>
                <a:tc>
                  <a:txBody>
                    <a:bodyPr/>
                    <a:lstStyle/>
                    <a:p>
                      <a:pPr indent="0" lvl="0" marL="0" marR="0" rtl="0" algn="ctr">
                        <a:spcBef>
                          <a:spcPts val="0"/>
                        </a:spcBef>
                        <a:spcAft>
                          <a:spcPts val="0"/>
                        </a:spcAft>
                        <a:buNone/>
                      </a:pPr>
                      <a:r>
                        <a:rPr lang="zh-TW" sz="2800">
                          <a:latin typeface="DFKai-SB"/>
                          <a:ea typeface="DFKai-SB"/>
                          <a:cs typeface="DFKai-SB"/>
                          <a:sym typeface="DFKai-SB"/>
                        </a:rPr>
                        <a:t>衡平</a:t>
                      </a:r>
                      <a:endParaRPr/>
                    </a:p>
                  </a:txBody>
                  <a:tcPr marT="45725" marB="45725" marR="91450" marL="91450"/>
                </a:tc>
              </a:tr>
              <a:tr h="3970000">
                <a:tc>
                  <a:txBody>
                    <a:bodyPr/>
                    <a:lstStyle/>
                    <a:p>
                      <a:pPr indent="0" lvl="0" marL="0" marR="0" rtl="0" algn="l">
                        <a:spcBef>
                          <a:spcPts val="0"/>
                        </a:spcBef>
                        <a:spcAft>
                          <a:spcPts val="0"/>
                        </a:spcAft>
                        <a:buNone/>
                      </a:pPr>
                      <a:r>
                        <a:rPr lang="zh-TW" sz="2800">
                          <a:latin typeface="DFKai-SB"/>
                          <a:ea typeface="DFKai-SB"/>
                          <a:cs typeface="DFKai-SB"/>
                          <a:sym typeface="DFKai-SB"/>
                        </a:rPr>
                        <a:t>廁所隨地便溺，請學生打掃完才能離開</a:t>
                      </a:r>
                      <a:endParaRPr sz="2800">
                        <a:solidFill>
                          <a:srgbClr val="FF0000"/>
                        </a:solidFill>
                        <a:latin typeface="DFKai-SB"/>
                        <a:ea typeface="DFKai-SB"/>
                        <a:cs typeface="DFKai-SB"/>
                        <a:sym typeface="DFKai-SB"/>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800"/>
                        <a:buFont typeface="DFKai-SB"/>
                        <a:buNone/>
                      </a:pPr>
                      <a:r>
                        <a:rPr lang="zh-TW" sz="2800">
                          <a:latin typeface="DFKai-SB"/>
                          <a:ea typeface="DFKai-SB"/>
                          <a:cs typeface="DFKai-SB"/>
                          <a:sym typeface="DFKai-SB"/>
                        </a:rPr>
                        <a:t>原告管教之目的固屬正當，惟其管教採取之手段，未考量丙生鑑定為情緒行為障礙類別之特教生，有情緒及行為障礙，讓丙生獨自留在廁所打掃近20至40分鐘，使其處於危險環境中，且影響其受教權，實有過當，核構成不當管教學生行為甚明。</a:t>
                      </a:r>
                      <a:r>
                        <a:rPr lang="zh-TW" sz="2800">
                          <a:solidFill>
                            <a:srgbClr val="0000FF"/>
                          </a:solidFill>
                          <a:latin typeface="DFKai-SB"/>
                          <a:ea typeface="DFKai-SB"/>
                          <a:cs typeface="DFKai-SB"/>
                          <a:sym typeface="DFKai-SB"/>
                        </a:rPr>
                        <a:t>(同等有效，侵害最小)</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800"/>
                        <a:buFont typeface="DFKai-SB"/>
                        <a:buNone/>
                      </a:pPr>
                      <a:r>
                        <a:rPr lang="zh-TW" sz="2800">
                          <a:latin typeface="DFKai-SB"/>
                          <a:ea typeface="DFKai-SB"/>
                          <a:cs typeface="DFKai-SB"/>
                          <a:sym typeface="DFKai-SB"/>
                        </a:rPr>
                        <a:t>環境整潔 vs 健康</a:t>
                      </a:r>
                      <a:endParaRPr/>
                    </a:p>
                  </a:txBody>
                  <a:tcPr marT="45725" marB="45725" marR="91450" marL="91450"/>
                </a:tc>
              </a:tr>
            </a:tbl>
          </a:graphicData>
        </a:graphic>
      </p:graphicFrame>
      <p:sp>
        <p:nvSpPr>
          <p:cNvPr id="907" name="Google Shape;907;p16"/>
          <p:cNvSpPr txBox="1"/>
          <p:nvPr/>
        </p:nvSpPr>
        <p:spPr>
          <a:xfrm>
            <a:off x="552368" y="5307367"/>
            <a:ext cx="609665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zh-TW" sz="2000" u="none" strike="noStrike">
                <a:solidFill>
                  <a:schemeClr val="dk1"/>
                </a:solidFill>
                <a:latin typeface="DFKai-SB"/>
                <a:ea typeface="DFKai-SB"/>
                <a:cs typeface="DFKai-SB"/>
                <a:sym typeface="DFKai-SB"/>
              </a:rPr>
              <a:t>臺北高等行政法院判決</a:t>
            </a:r>
            <a:r>
              <a:rPr b="0" i="0" lang="zh-TW" sz="1800" u="none" strike="noStrike">
                <a:solidFill>
                  <a:schemeClr val="dk1"/>
                </a:solidFill>
                <a:latin typeface="DFKai-SB"/>
                <a:ea typeface="DFKai-SB"/>
                <a:cs typeface="DFKai-SB"/>
                <a:sym typeface="DFKai-SB"/>
              </a:rPr>
              <a:t>110年度訴字第1240號</a:t>
            </a:r>
            <a:endParaRPr sz="1800">
              <a:solidFill>
                <a:schemeClr val="dk1"/>
              </a:solidFill>
              <a:latin typeface="DFKai-SB"/>
              <a:ea typeface="DFKai-SB"/>
              <a:cs typeface="DFKai-SB"/>
              <a:sym typeface="DFKai-SB"/>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刑法強制罪</a:t>
            </a:r>
            <a:endParaRPr/>
          </a:p>
        </p:txBody>
      </p:sp>
      <p:sp>
        <p:nvSpPr>
          <p:cNvPr id="913" name="Google Shape;913;p17"/>
          <p:cNvSpPr txBox="1"/>
          <p:nvPr>
            <p:ph idx="1" type="body"/>
          </p:nvPr>
        </p:nvSpPr>
        <p:spPr>
          <a:xfrm>
            <a:off x="838200" y="1487372"/>
            <a:ext cx="10515600" cy="5142027"/>
          </a:xfrm>
          <a:prstGeom prst="rect">
            <a:avLst/>
          </a:prstGeom>
          <a:noFill/>
          <a:ln>
            <a:noFill/>
          </a:ln>
        </p:spPr>
        <p:txBody>
          <a:bodyPr anchorCtr="0" anchor="t" bIns="45700" lIns="91425" spcFirstLastPara="1" rIns="91425" wrap="square" tIns="45700">
            <a:normAutofit/>
          </a:bodyPr>
          <a:lstStyle/>
          <a:p>
            <a:pPr indent="-228600" lvl="0" marL="228600" rtl="0" algn="l">
              <a:lnSpc>
                <a:spcPct val="121428"/>
              </a:lnSpc>
              <a:spcBef>
                <a:spcPts val="0"/>
              </a:spcBef>
              <a:spcAft>
                <a:spcPts val="0"/>
              </a:spcAft>
              <a:buClr>
                <a:schemeClr val="dk1"/>
              </a:buClr>
              <a:buSzPts val="2800"/>
              <a:buChar char="•"/>
            </a:pPr>
            <a:r>
              <a:rPr lang="zh-TW">
                <a:latin typeface="DFKai-SB"/>
                <a:ea typeface="DFKai-SB"/>
                <a:cs typeface="DFKai-SB"/>
                <a:sym typeface="DFKai-SB"/>
              </a:rPr>
              <a:t>原告係因丙生多次隨地小便，出於導正丙生不當之習慣及要求其自我負責之精神，方用桌椅擋住廁所門口，要求丙生於廁所打掃自己的尿乾淨後再行離開，</a:t>
            </a:r>
            <a:r>
              <a:rPr lang="zh-TW">
                <a:solidFill>
                  <a:srgbClr val="FF0000"/>
                </a:solidFill>
                <a:latin typeface="DFKai-SB"/>
                <a:ea typeface="DFKai-SB"/>
                <a:cs typeface="DFKai-SB"/>
                <a:sym typeface="DFKai-SB"/>
              </a:rPr>
              <a:t>其手段固有可議，惟要求丙生將其尿清掃乾淨後再行離開，難謂係構成刑法第304條之使人行無義務之事</a:t>
            </a:r>
            <a:r>
              <a:rPr lang="zh-TW">
                <a:latin typeface="DFKai-SB"/>
                <a:ea typeface="DFKai-SB"/>
                <a:cs typeface="DFKai-SB"/>
                <a:sym typeface="DFKai-SB"/>
              </a:rPr>
              <a:t>。又桌椅並非固定裝置，可以隨時搬離，屬臨時措施，原告雖以桌椅擋住門口，然目的既在督促丙生改善行為，尚無強制罪之犯意，也難認已達妨害丙生行使權利之程度。況依丙生及其父母之陳述（本院卷第119-132、347頁），及上述B生陳述觀之，丙生並未受有畏懼或因此受有身心不良反應，而可認原告之手段已達強暴、脅迫之程度或有身心虐待之情事。則被告辯稱原告之行為構成刑法強制罪及身心虐待而屬違法處罰云云，尚無可採。</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進入調查概念之前：認識「法益」</a:t>
            </a:r>
            <a:endParaRPr/>
          </a:p>
        </p:txBody>
      </p:sp>
      <p:sp>
        <p:nvSpPr>
          <p:cNvPr id="919" name="Google Shape;919;p18"/>
          <p:cNvSpPr txBox="1"/>
          <p:nvPr>
            <p:ph idx="1" type="body"/>
          </p:nvPr>
        </p:nvSpPr>
        <p:spPr>
          <a:xfrm>
            <a:off x="634577" y="1503818"/>
            <a:ext cx="10633007" cy="5155997"/>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zh-TW" u="sng">
                <a:solidFill>
                  <a:schemeClr val="hlink"/>
                </a:solidFill>
                <a:hlinkClick r:id="rId3"/>
              </a:rPr>
              <a:t>https://www.legis-pedia.com/dictionary/122</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zh-TW">
                <a:latin typeface="DFKai-SB"/>
                <a:ea typeface="DFKai-SB"/>
                <a:cs typeface="DFKai-SB"/>
                <a:sym typeface="DFKai-SB"/>
              </a:rPr>
              <a:t>犯罪的構成要件解釋需透過法益</a:t>
            </a:r>
            <a:endParaRPr>
              <a:latin typeface="DFKai-SB"/>
              <a:ea typeface="DFKai-SB"/>
              <a:cs typeface="DFKai-SB"/>
              <a:sym typeface="DFKai-SB"/>
            </a:endParaRPr>
          </a:p>
          <a:p>
            <a:pPr indent="-228600" lvl="0" marL="228600" rtl="0" algn="l">
              <a:lnSpc>
                <a:spcPct val="120000"/>
              </a:lnSpc>
              <a:spcBef>
                <a:spcPts val="1000"/>
              </a:spcBef>
              <a:spcAft>
                <a:spcPts val="0"/>
              </a:spcAft>
              <a:buClr>
                <a:schemeClr val="dk1"/>
              </a:buClr>
              <a:buSzPts val="2800"/>
              <a:buChar char="•"/>
            </a:pPr>
            <a:r>
              <a:rPr lang="zh-TW">
                <a:latin typeface="DFKai-SB"/>
                <a:ea typeface="DFKai-SB"/>
                <a:cs typeface="DFKai-SB"/>
                <a:sym typeface="DFKai-SB"/>
              </a:rPr>
              <a:t>構成要件該當性🡺違法性(找阻卻違法事由)🡺罪責(以三階層為例)</a:t>
            </a:r>
            <a:endParaRPr>
              <a:latin typeface="DFKai-SB"/>
              <a:ea typeface="DFKai-SB"/>
              <a:cs typeface="DFKai-SB"/>
              <a:sym typeface="DFKai-SB"/>
            </a:endParaRPr>
          </a:p>
        </p:txBody>
      </p:sp>
      <p:pic>
        <p:nvPicPr>
          <p:cNvPr id="920" name="Google Shape;920;p18"/>
          <p:cNvPicPr preferRelativeResize="0"/>
          <p:nvPr/>
        </p:nvPicPr>
        <p:blipFill rotWithShape="1">
          <a:blip r:embed="rId4">
            <a:alphaModFix/>
          </a:blip>
          <a:srcRect b="0" l="0" r="0" t="0"/>
          <a:stretch/>
        </p:blipFill>
        <p:spPr>
          <a:xfrm>
            <a:off x="634577" y="1860551"/>
            <a:ext cx="7959565" cy="31525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刑法之阻卻違法事由概念</a:t>
            </a:r>
            <a:endParaRPr>
              <a:latin typeface="DFKai-SB"/>
              <a:ea typeface="DFKai-SB"/>
              <a:cs typeface="DFKai-SB"/>
              <a:sym typeface="DFKai-SB"/>
            </a:endParaRPr>
          </a:p>
        </p:txBody>
      </p:sp>
      <p:sp>
        <p:nvSpPr>
          <p:cNvPr id="926" name="Google Shape;926;p19"/>
          <p:cNvSpPr txBox="1"/>
          <p:nvPr>
            <p:ph idx="1" type="body"/>
          </p:nvPr>
        </p:nvSpPr>
        <p:spPr>
          <a:xfrm>
            <a:off x="911352" y="1690688"/>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103571"/>
              </a:lnSpc>
              <a:spcBef>
                <a:spcPts val="0"/>
              </a:spcBef>
              <a:spcAft>
                <a:spcPts val="0"/>
              </a:spcAft>
              <a:buClr>
                <a:srgbClr val="BF9000"/>
              </a:buClr>
              <a:buSzPts val="2800"/>
              <a:buChar char="•"/>
            </a:pPr>
            <a:r>
              <a:rPr b="1" lang="zh-TW">
                <a:solidFill>
                  <a:srgbClr val="BF9000"/>
                </a:solidFill>
                <a:latin typeface="DFKai-SB"/>
                <a:ea typeface="DFKai-SB"/>
                <a:cs typeface="DFKai-SB"/>
                <a:sym typeface="DFKai-SB"/>
              </a:rPr>
              <a:t>正當防衛</a:t>
            </a:r>
            <a:r>
              <a:rPr lang="zh-TW">
                <a:latin typeface="DFKai-SB"/>
                <a:ea typeface="DFKai-SB"/>
                <a:cs typeface="DFKai-SB"/>
                <a:sym typeface="DFKai-SB"/>
              </a:rPr>
              <a:t>：正對不正，正者毋庸向不正者屈服</a:t>
            </a:r>
            <a:endParaRPr>
              <a:latin typeface="DFKai-SB"/>
              <a:ea typeface="DFKai-SB"/>
              <a:cs typeface="DFKai-SB"/>
              <a:sym typeface="DFKai-SB"/>
            </a:endParaRPr>
          </a:p>
          <a:p>
            <a:pPr indent="-228600" lvl="2" marL="685800" rtl="0" algn="l">
              <a:lnSpc>
                <a:spcPct val="120833"/>
              </a:lnSpc>
              <a:spcBef>
                <a:spcPts val="1000"/>
              </a:spcBef>
              <a:spcAft>
                <a:spcPts val="0"/>
              </a:spcAft>
              <a:buClr>
                <a:schemeClr val="dk1"/>
              </a:buClr>
              <a:buSzPts val="2400"/>
              <a:buChar char="•"/>
            </a:pPr>
            <a:r>
              <a:rPr lang="zh-TW" sz="2400">
                <a:latin typeface="DFKai-SB"/>
                <a:ea typeface="DFKai-SB"/>
                <a:cs typeface="DFKai-SB"/>
                <a:sym typeface="DFKai-SB"/>
              </a:rPr>
              <a:t>教師對於現在不法之侵害，而出於防衛自己或他人權利之行為，不予處罰。但防衛行為過當者，得減輕或免除其處罰。</a:t>
            </a:r>
            <a:endParaRPr sz="2400">
              <a:latin typeface="DFKai-SB"/>
              <a:ea typeface="DFKai-SB"/>
              <a:cs typeface="DFKai-SB"/>
              <a:sym typeface="DFKai-SB"/>
            </a:endParaRPr>
          </a:p>
          <a:p>
            <a:pPr indent="-228600" lvl="3" marL="1143000" rtl="0" algn="l">
              <a:lnSpc>
                <a:spcPct val="131818"/>
              </a:lnSpc>
              <a:spcBef>
                <a:spcPts val="1000"/>
              </a:spcBef>
              <a:spcAft>
                <a:spcPts val="0"/>
              </a:spcAft>
              <a:buClr>
                <a:schemeClr val="dk1"/>
              </a:buClr>
              <a:buSzPts val="2200"/>
              <a:buChar char="•"/>
            </a:pPr>
            <a:r>
              <a:rPr lang="zh-TW" sz="2200">
                <a:latin typeface="DFKai-SB"/>
                <a:ea typeface="DFKai-SB"/>
                <a:cs typeface="DFKai-SB"/>
                <a:sym typeface="DFKai-SB"/>
              </a:rPr>
              <a:t>高級中等以下學校教師解聘不續聘停聘或資遣辦法第4條https://law.moj.gov.tw/LawClass/LawSingle.aspx?pcode=H0060087&amp;flno=4</a:t>
            </a:r>
            <a:endParaRPr sz="2400">
              <a:latin typeface="DFKai-SB"/>
              <a:ea typeface="DFKai-SB"/>
              <a:cs typeface="DFKai-SB"/>
              <a:sym typeface="DFKai-SB"/>
            </a:endParaRPr>
          </a:p>
          <a:p>
            <a:pPr indent="-228600" lvl="0" marL="228600" rtl="0" algn="l">
              <a:lnSpc>
                <a:spcPct val="125000"/>
              </a:lnSpc>
              <a:spcBef>
                <a:spcPts val="1000"/>
              </a:spcBef>
              <a:spcAft>
                <a:spcPts val="0"/>
              </a:spcAft>
              <a:buClr>
                <a:srgbClr val="BF9000"/>
              </a:buClr>
              <a:buSzPts val="2800"/>
              <a:buChar char="•"/>
            </a:pPr>
            <a:r>
              <a:rPr b="1" lang="zh-TW">
                <a:solidFill>
                  <a:srgbClr val="BF9000"/>
                </a:solidFill>
                <a:latin typeface="DFKai-SB"/>
                <a:ea typeface="DFKai-SB"/>
                <a:cs typeface="DFKai-SB"/>
                <a:sym typeface="DFKai-SB"/>
              </a:rPr>
              <a:t>緊急避難</a:t>
            </a:r>
            <a:r>
              <a:rPr lang="zh-TW">
                <a:latin typeface="DFKai-SB"/>
                <a:ea typeface="DFKai-SB"/>
                <a:cs typeface="DFKai-SB"/>
                <a:sym typeface="DFKai-SB"/>
              </a:rPr>
              <a:t>(</a:t>
            </a:r>
            <a:r>
              <a:rPr lang="zh-TW">
                <a:solidFill>
                  <a:srgbClr val="FF0000"/>
                </a:solidFill>
                <a:latin typeface="DFKai-SB"/>
                <a:ea typeface="DFKai-SB"/>
                <a:cs typeface="DFKai-SB"/>
                <a:sym typeface="DFKai-SB"/>
              </a:rPr>
              <a:t>損害轉嫁</a:t>
            </a:r>
            <a:r>
              <a:rPr lang="zh-TW">
                <a:latin typeface="DFKai-SB"/>
                <a:ea typeface="DFKai-SB"/>
                <a:cs typeface="DFKai-SB"/>
                <a:sym typeface="DFKai-SB"/>
              </a:rPr>
              <a:t>)：教師因避免自己或他人生命、身體、自由、名譽或財產之緊急危難而出於不得已之行為，不予處罰。但避難行為過當者，得減輕或免除其處罰。</a:t>
            </a:r>
            <a:endParaRPr/>
          </a:p>
        </p:txBody>
      </p:sp>
      <p:pic>
        <p:nvPicPr>
          <p:cNvPr descr="假日 Teodor Cat" id="927" name="Google Shape;927;p19"/>
          <p:cNvPicPr preferRelativeResize="0"/>
          <p:nvPr/>
        </p:nvPicPr>
        <p:blipFill rotWithShape="1">
          <a:blip r:embed="rId3">
            <a:alphaModFix/>
          </a:blip>
          <a:srcRect b="0" l="0" r="0" t="0"/>
          <a:stretch/>
        </p:blipFill>
        <p:spPr>
          <a:xfrm>
            <a:off x="9547859" y="155892"/>
            <a:ext cx="1744028" cy="17440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7" name="Shape 797"/>
        <p:cNvGrpSpPr/>
        <p:nvPr/>
      </p:nvGrpSpPr>
      <p:grpSpPr>
        <a:xfrm>
          <a:off x="0" y="0"/>
          <a:ext cx="0" cy="0"/>
          <a:chOff x="0" y="0"/>
          <a:chExt cx="0" cy="0"/>
        </a:xfrm>
      </p:grpSpPr>
      <p:sp>
        <p:nvSpPr>
          <p:cNvPr id="798" name="Google Shape;798;p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9" name="Google Shape;799;p2"/>
          <p:cNvSpPr txBox="1"/>
          <p:nvPr>
            <p:ph type="title"/>
          </p:nvPr>
        </p:nvSpPr>
        <p:spPr>
          <a:xfrm>
            <a:off x="523213" y="365125"/>
            <a:ext cx="10830587" cy="66174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DFKai-SB"/>
              <a:buNone/>
            </a:pPr>
            <a:r>
              <a:rPr lang="zh-TW">
                <a:latin typeface="DFKai-SB"/>
                <a:ea typeface="DFKai-SB"/>
                <a:cs typeface="DFKai-SB"/>
                <a:sym typeface="DFKai-SB"/>
              </a:rPr>
              <a:t>經歷(</a:t>
            </a:r>
            <a:r>
              <a:rPr lang="zh-TW" sz="6700">
                <a:solidFill>
                  <a:srgbClr val="FF0000"/>
                </a:solidFill>
                <a:latin typeface="DFKai-SB"/>
                <a:ea typeface="DFKai-SB"/>
                <a:cs typeface="DFKai-SB"/>
                <a:sym typeface="DFKai-SB"/>
              </a:rPr>
              <a:t>提醒著作權</a:t>
            </a:r>
            <a:r>
              <a:rPr lang="zh-TW">
                <a:latin typeface="DFKai-SB"/>
                <a:ea typeface="DFKai-SB"/>
                <a:cs typeface="DFKai-SB"/>
                <a:sym typeface="DFKai-SB"/>
              </a:rPr>
              <a:t>)</a:t>
            </a:r>
            <a:endParaRPr/>
          </a:p>
        </p:txBody>
      </p:sp>
      <p:sp>
        <p:nvSpPr>
          <p:cNvPr id="800" name="Google Shape;800;p2"/>
          <p:cNvSpPr txBox="1"/>
          <p:nvPr>
            <p:ph idx="1" type="body"/>
          </p:nvPr>
        </p:nvSpPr>
        <p:spPr>
          <a:xfrm>
            <a:off x="523212" y="1391991"/>
            <a:ext cx="7232073" cy="53315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lang="zh-TW" sz="3200">
                <a:latin typeface="DFKai-SB"/>
                <a:ea typeface="DFKai-SB"/>
                <a:cs typeface="DFKai-SB"/>
                <a:sym typeface="DFKai-SB"/>
              </a:rPr>
              <a:t>台北市教師會及職業工會理事</a:t>
            </a:r>
            <a:endParaRPr sz="3200">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3200"/>
              <a:buChar char="•"/>
            </a:pPr>
            <a:r>
              <a:rPr lang="zh-TW" sz="3200">
                <a:latin typeface="DFKai-SB"/>
                <a:ea typeface="DFKai-SB"/>
                <a:cs typeface="DFKai-SB"/>
                <a:sym typeface="DFKai-SB"/>
              </a:rPr>
              <a:t>總務主任</a:t>
            </a:r>
            <a:endParaRPr sz="3200">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3200"/>
              <a:buChar char="•"/>
            </a:pPr>
            <a:r>
              <a:rPr lang="zh-TW" sz="3200">
                <a:latin typeface="DFKai-SB"/>
                <a:ea typeface="DFKai-SB"/>
                <a:cs typeface="DFKai-SB"/>
                <a:sym typeface="DFKai-SB"/>
              </a:rPr>
              <a:t>大學申評會、教育局申評會</a:t>
            </a:r>
            <a:endParaRPr sz="3200">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3200"/>
              <a:buChar char="•"/>
            </a:pPr>
            <a:r>
              <a:rPr lang="zh-TW" sz="3200">
                <a:latin typeface="DFKai-SB"/>
                <a:ea typeface="DFKai-SB"/>
                <a:cs typeface="DFKai-SB"/>
                <a:sym typeface="DFKai-SB"/>
              </a:rPr>
              <a:t>校事會議調查人員</a:t>
            </a:r>
            <a:endParaRPr sz="3200">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3200"/>
              <a:buChar char="•"/>
            </a:pPr>
            <a:r>
              <a:rPr lang="zh-TW" sz="3200">
                <a:latin typeface="DFKai-SB"/>
                <a:ea typeface="DFKai-SB"/>
                <a:cs typeface="DFKai-SB"/>
                <a:sym typeface="DFKai-SB"/>
              </a:rPr>
              <a:t>文化大學法律學分班</a:t>
            </a:r>
            <a:endParaRPr sz="3200">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3200"/>
              <a:buChar char="•"/>
            </a:pPr>
            <a:r>
              <a:rPr lang="zh-TW" sz="3200">
                <a:latin typeface="DFKai-SB"/>
                <a:ea typeface="DFKai-SB"/>
                <a:cs typeface="DFKai-SB"/>
                <a:sym typeface="DFKai-SB"/>
              </a:rPr>
              <a:t>教師會法務部、政策部、組織部</a:t>
            </a:r>
            <a:endParaRPr sz="3200">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3200"/>
              <a:buChar char="•"/>
            </a:pPr>
            <a:r>
              <a:rPr lang="zh-TW" sz="3200">
                <a:latin typeface="DFKai-SB"/>
                <a:ea typeface="DFKai-SB"/>
                <a:cs typeface="DFKai-SB"/>
                <a:sym typeface="DFKai-SB"/>
              </a:rPr>
              <a:t>性平調查人員(103年)</a:t>
            </a:r>
            <a:endParaRPr/>
          </a:p>
          <a:p>
            <a:pPr indent="-228600" lvl="0" marL="228600" rtl="0" algn="l">
              <a:lnSpc>
                <a:spcPct val="90000"/>
              </a:lnSpc>
              <a:spcBef>
                <a:spcPts val="1000"/>
              </a:spcBef>
              <a:spcAft>
                <a:spcPts val="0"/>
              </a:spcAft>
              <a:buClr>
                <a:schemeClr val="dk1"/>
              </a:buClr>
              <a:buSzPts val="3200"/>
              <a:buChar char="•"/>
            </a:pPr>
            <a:r>
              <a:rPr lang="zh-TW" sz="3200">
                <a:latin typeface="DFKai-SB"/>
                <a:ea typeface="DFKai-SB"/>
                <a:cs typeface="DFKai-SB"/>
                <a:sym typeface="DFKai-SB"/>
              </a:rPr>
              <a:t>長春國小、博嘉實小教師會長</a:t>
            </a:r>
            <a:endParaRPr sz="3200">
              <a:latin typeface="DFKai-SB"/>
              <a:ea typeface="DFKai-SB"/>
              <a:cs typeface="DFKai-SB"/>
              <a:sym typeface="DFKai-SB"/>
            </a:endParaRPr>
          </a:p>
        </p:txBody>
      </p:sp>
      <p:pic>
        <p:nvPicPr>
          <p:cNvPr descr="一張含有 戶外, 天空, 水, 橋樑 的圖片&#10;&#10;自動產生的描述" id="801" name="Google Shape;801;p2"/>
          <p:cNvPicPr preferRelativeResize="0"/>
          <p:nvPr/>
        </p:nvPicPr>
        <p:blipFill rotWithShape="1">
          <a:blip r:embed="rId3">
            <a:alphaModFix/>
          </a:blip>
          <a:srcRect b="0" l="0" r="0" t="0"/>
          <a:stretch/>
        </p:blipFill>
        <p:spPr>
          <a:xfrm rot="5400000">
            <a:off x="6240589" y="857250"/>
            <a:ext cx="6858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id="932" name="Google Shape;932;p20"/>
          <p:cNvPicPr preferRelativeResize="0"/>
          <p:nvPr/>
        </p:nvPicPr>
        <p:blipFill rotWithShape="1">
          <a:blip r:embed="rId3">
            <a:alphaModFix/>
          </a:blip>
          <a:srcRect b="0" l="0" r="0" t="0"/>
          <a:stretch/>
        </p:blipFill>
        <p:spPr>
          <a:xfrm>
            <a:off x="319534" y="0"/>
            <a:ext cx="9309189" cy="6858000"/>
          </a:xfrm>
          <a:prstGeom prst="rect">
            <a:avLst/>
          </a:prstGeom>
          <a:noFill/>
          <a:ln>
            <a:noFill/>
          </a:ln>
        </p:spPr>
      </p:pic>
      <p:sp>
        <p:nvSpPr>
          <p:cNvPr id="933" name="Google Shape;933;p20"/>
          <p:cNvSpPr txBox="1"/>
          <p:nvPr/>
        </p:nvSpPr>
        <p:spPr>
          <a:xfrm>
            <a:off x="8010871" y="5750004"/>
            <a:ext cx="403842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1100">
                <a:solidFill>
                  <a:schemeClr val="dk1"/>
                </a:solidFill>
                <a:latin typeface="Calibri"/>
                <a:ea typeface="Calibri"/>
                <a:cs typeface="Calibri"/>
                <a:sym typeface="Calibri"/>
              </a:rPr>
              <a:t>https://tw.news.yahoo.com/%E5%B0%8F%E4%B8%89%E7%94%B7%E7%AB%A5%E6%91%94%E4%BD%9C%E6%A5%AD%E5%92%AC%E5%B8%AB%E6%89%8B%E8%87%82-%E8%AA%B2%E5%BE%8C%E5%A5%B3%E8%80%81%E5%B8%AB%E8%B8%A2%E8%B8%B9%E5%88%B6%E6%AD%A2%E5%88%A4%E6%8B%98%E5%BD%B965%E6%97%A5-112012437.html</a:t>
            </a:r>
            <a:endParaRPr sz="11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21"/>
          <p:cNvSpPr/>
          <p:nvPr/>
        </p:nvSpPr>
        <p:spPr>
          <a:xfrm>
            <a:off x="192024" y="1453896"/>
            <a:ext cx="11457432" cy="4401205"/>
          </a:xfrm>
          <a:prstGeom prst="rect">
            <a:avLst/>
          </a:prstGeom>
          <a:noFill/>
          <a:ln>
            <a:noFill/>
          </a:ln>
        </p:spPr>
        <p:txBody>
          <a:bodyPr anchorCtr="0" anchor="t" bIns="45700" lIns="91425" spcFirstLastPara="1" rIns="91425" wrap="square" tIns="45700">
            <a:spAutoFit/>
          </a:bodyPr>
          <a:lstStyle/>
          <a:p>
            <a:pPr indent="-457200" lvl="1" marL="914400" marR="0" rtl="0" algn="l">
              <a:spcBef>
                <a:spcPts val="0"/>
              </a:spcBef>
              <a:spcAft>
                <a:spcPts val="0"/>
              </a:spcAft>
              <a:buClr>
                <a:srgbClr val="C55A11"/>
              </a:buClr>
              <a:buSzPts val="2800"/>
              <a:buFont typeface="Arial"/>
              <a:buChar char="•"/>
            </a:pPr>
            <a:r>
              <a:rPr b="0" i="0" lang="zh-TW" sz="2800" u="none" cap="none" strike="noStrike">
                <a:solidFill>
                  <a:srgbClr val="C55A11"/>
                </a:solidFill>
                <a:latin typeface="DFKai-SB"/>
                <a:ea typeface="DFKai-SB"/>
                <a:cs typeface="DFKai-SB"/>
                <a:sym typeface="DFKai-SB"/>
              </a:rPr>
              <a:t>臺灣橋頭地方法院110年度訴字第 33 號刑事判決</a:t>
            </a:r>
            <a:endParaRPr b="0" i="0" sz="2800" u="none" cap="none" strike="noStrike">
              <a:solidFill>
                <a:srgbClr val="C55A11"/>
              </a:solidFill>
              <a:latin typeface="DFKai-SB"/>
              <a:ea typeface="DFKai-SB"/>
              <a:cs typeface="DFKai-SB"/>
              <a:sym typeface="DFKai-SB"/>
            </a:endParaRPr>
          </a:p>
          <a:p>
            <a:pPr indent="-457200" lvl="1" marL="914400" marR="0" rtl="0" algn="l">
              <a:spcBef>
                <a:spcPts val="0"/>
              </a:spcBef>
              <a:spcAft>
                <a:spcPts val="0"/>
              </a:spcAft>
              <a:buClr>
                <a:schemeClr val="dk1"/>
              </a:buClr>
              <a:buSzPts val="2800"/>
              <a:buFont typeface="Arial"/>
              <a:buChar char="•"/>
            </a:pPr>
            <a:r>
              <a:rPr b="0" i="0" lang="zh-TW" sz="2800" u="none" cap="none" strike="noStrike">
                <a:solidFill>
                  <a:schemeClr val="dk1"/>
                </a:solidFill>
                <a:latin typeface="DFKai-SB"/>
                <a:ea typeface="DFKai-SB"/>
                <a:cs typeface="DFKai-SB"/>
                <a:sym typeface="DFKai-SB"/>
              </a:rPr>
              <a:t>一審法官不採信女老師說詞，認為兩人身高落差大，女老師只要抓住小志雙手就好，根本不須出腳「牽制」。女老師身為課後安親班教師，面對小志非理性攻擊舉動不用合法的方式處理，竟暴力相向，不算正當防衛，也在全班同學面前做了最不好的示範，</a:t>
            </a:r>
            <a:r>
              <a:rPr b="0" i="0" lang="zh-TW" sz="2800" u="none" cap="none" strike="noStrike">
                <a:solidFill>
                  <a:srgbClr val="FF0000"/>
                </a:solidFill>
                <a:latin typeface="DFKai-SB"/>
                <a:ea typeface="DFKai-SB"/>
                <a:cs typeface="DFKai-SB"/>
                <a:sym typeface="DFKai-SB"/>
              </a:rPr>
              <a:t>犯後還否認犯行、態度不佳、未與小志媽媽和解</a:t>
            </a:r>
            <a:r>
              <a:rPr b="0" i="0" lang="zh-TW" sz="2800" u="none" cap="none" strike="noStrike">
                <a:solidFill>
                  <a:schemeClr val="dk1"/>
                </a:solidFill>
                <a:latin typeface="DFKai-SB"/>
                <a:ea typeface="DFKai-SB"/>
                <a:cs typeface="DFKai-SB"/>
                <a:sym typeface="DFKai-SB"/>
              </a:rPr>
              <a:t>。考量小志為自閉症兒童，女老師沒前科紀錄，判拘役65天，可易服社會勞動。(摘自新聞)</a:t>
            </a:r>
            <a:endParaRPr/>
          </a:p>
          <a:p>
            <a:pPr indent="0" lvl="1" marL="457200" marR="0" rtl="0" algn="l">
              <a:spcBef>
                <a:spcPts val="0"/>
              </a:spcBef>
              <a:spcAft>
                <a:spcPts val="0"/>
              </a:spcAft>
              <a:buNone/>
            </a:pPr>
            <a:r>
              <a:t/>
            </a:r>
            <a:endParaRPr b="0" i="0" sz="2800" u="none" cap="none" strike="noStrike">
              <a:solidFill>
                <a:schemeClr val="dk1"/>
              </a:solidFill>
              <a:latin typeface="DFKai-SB"/>
              <a:ea typeface="DFKai-SB"/>
              <a:cs typeface="DFKai-SB"/>
              <a:sym typeface="DFKai-SB"/>
            </a:endParaRPr>
          </a:p>
          <a:p>
            <a:pPr indent="0" lvl="0" marL="0" marR="0" rtl="0" algn="l">
              <a:spcBef>
                <a:spcPts val="0"/>
              </a:spcBef>
              <a:spcAft>
                <a:spcPts val="0"/>
              </a:spcAft>
              <a:buNone/>
            </a:pPr>
            <a:r>
              <a:t/>
            </a:r>
            <a:endParaRPr sz="2800">
              <a:solidFill>
                <a:schemeClr val="dk1"/>
              </a:solidFill>
              <a:latin typeface="DFKai-SB"/>
              <a:ea typeface="DFKai-SB"/>
              <a:cs typeface="DFKai-SB"/>
              <a:sym typeface="DFKai-SB"/>
            </a:endParaRPr>
          </a:p>
          <a:p>
            <a:pPr indent="-279400" lvl="1" marL="914400" marR="0" rtl="0" algn="l">
              <a:spcBef>
                <a:spcPts val="0"/>
              </a:spcBef>
              <a:spcAft>
                <a:spcPts val="0"/>
              </a:spcAft>
              <a:buClr>
                <a:schemeClr val="dk1"/>
              </a:buClr>
              <a:buSzPts val="2800"/>
              <a:buFont typeface="Arial"/>
              <a:buNone/>
            </a:pPr>
            <a:r>
              <a:t/>
            </a:r>
            <a:endParaRPr b="0" i="0" sz="2800" u="none" cap="none" strike="noStrike">
              <a:solidFill>
                <a:schemeClr val="dk1"/>
              </a:solidFill>
              <a:latin typeface="DFKai-SB"/>
              <a:ea typeface="DFKai-SB"/>
              <a:cs typeface="DFKai-SB"/>
              <a:sym typeface="DFKai-SB"/>
            </a:endParaRPr>
          </a:p>
        </p:txBody>
      </p:sp>
      <p:sp>
        <p:nvSpPr>
          <p:cNvPr id="939" name="Google Shape;939;p21"/>
          <p:cNvSpPr txBox="1"/>
          <p:nvPr/>
        </p:nvSpPr>
        <p:spPr>
          <a:xfrm>
            <a:off x="293354" y="1089497"/>
            <a:ext cx="60966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DFKai-SB"/>
              <a:ea typeface="DFKai-SB"/>
              <a:cs typeface="DFKai-SB"/>
              <a:sym typeface="DFKai-SB"/>
            </a:endParaRPr>
          </a:p>
        </p:txBody>
      </p:sp>
      <p:sp>
        <p:nvSpPr>
          <p:cNvPr id="940" name="Google Shape;940;p21"/>
          <p:cNvSpPr/>
          <p:nvPr/>
        </p:nvSpPr>
        <p:spPr>
          <a:xfrm>
            <a:off x="484169" y="574286"/>
            <a:ext cx="1064906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3200">
                <a:solidFill>
                  <a:srgbClr val="0000FF"/>
                </a:solidFill>
                <a:latin typeface="DFKai-SB"/>
                <a:ea typeface="DFKai-SB"/>
                <a:cs typeface="DFKai-SB"/>
                <a:sym typeface="DFKai-SB"/>
              </a:rPr>
              <a:t>小三男童摔作業咬師手臂 課後女老師拍打制止判拘役65日</a:t>
            </a:r>
            <a:endParaRPr/>
          </a:p>
        </p:txBody>
      </p:sp>
      <p:pic>
        <p:nvPicPr>
          <p:cNvPr descr="慢跑小夥子" id="941" name="Google Shape;941;p21"/>
          <p:cNvPicPr preferRelativeResize="0"/>
          <p:nvPr/>
        </p:nvPicPr>
        <p:blipFill rotWithShape="1">
          <a:blip r:embed="rId3">
            <a:alphaModFix/>
          </a:blip>
          <a:srcRect b="0" l="0" r="0" t="0"/>
          <a:stretch/>
        </p:blipFill>
        <p:spPr>
          <a:xfrm>
            <a:off x="8074342" y="4177364"/>
            <a:ext cx="2986689" cy="298668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4400"/>
              <a:buFont typeface="DFKai-SB"/>
              <a:buNone/>
            </a:pPr>
            <a:r>
              <a:rPr lang="zh-TW">
                <a:solidFill>
                  <a:srgbClr val="0000FF"/>
                </a:solidFill>
                <a:latin typeface="DFKai-SB"/>
                <a:ea typeface="DFKai-SB"/>
                <a:cs typeface="DFKai-SB"/>
                <a:sym typeface="DFKai-SB"/>
              </a:rPr>
              <a:t>不續聘辦法第3條</a:t>
            </a:r>
            <a:endParaRPr/>
          </a:p>
        </p:txBody>
      </p:sp>
      <p:sp>
        <p:nvSpPr>
          <p:cNvPr id="947" name="Google Shape;947;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zh-TW">
                <a:latin typeface="DFKai-SB"/>
                <a:ea typeface="DFKai-SB"/>
                <a:cs typeface="DFKai-SB"/>
                <a:sym typeface="DFKai-SB"/>
              </a:rPr>
              <a:t>判斷教師行為違法情節輕重，應審酌下列因素：</a:t>
            </a:r>
            <a:endParaRPr/>
          </a:p>
          <a:p>
            <a:pPr indent="0" lvl="0" marL="0" rtl="0" algn="l">
              <a:lnSpc>
                <a:spcPct val="90000"/>
              </a:lnSpc>
              <a:spcBef>
                <a:spcPts val="1000"/>
              </a:spcBef>
              <a:spcAft>
                <a:spcPts val="0"/>
              </a:spcAft>
              <a:buClr>
                <a:schemeClr val="dk1"/>
              </a:buClr>
              <a:buSzPts val="2800"/>
              <a:buNone/>
            </a:pPr>
            <a:r>
              <a:rPr lang="zh-TW">
                <a:latin typeface="DFKai-SB"/>
                <a:ea typeface="DFKai-SB"/>
                <a:cs typeface="DFKai-SB"/>
                <a:sym typeface="DFKai-SB"/>
              </a:rPr>
              <a:t>一、對學生身心造成之侵害。</a:t>
            </a:r>
            <a:endParaRPr/>
          </a:p>
          <a:p>
            <a:pPr indent="0" lvl="0" marL="0" rtl="0" algn="l">
              <a:lnSpc>
                <a:spcPct val="90000"/>
              </a:lnSpc>
              <a:spcBef>
                <a:spcPts val="1000"/>
              </a:spcBef>
              <a:spcAft>
                <a:spcPts val="0"/>
              </a:spcAft>
              <a:buClr>
                <a:schemeClr val="dk1"/>
              </a:buClr>
              <a:buSzPts val="2800"/>
              <a:buNone/>
            </a:pPr>
            <a:r>
              <a:rPr lang="zh-TW">
                <a:latin typeface="DFKai-SB"/>
                <a:ea typeface="DFKai-SB"/>
                <a:cs typeface="DFKai-SB"/>
                <a:sym typeface="DFKai-SB"/>
              </a:rPr>
              <a:t>二、對學生之侵害行為應受責難程度，包括故意、過失、</a:t>
            </a:r>
            <a:r>
              <a:rPr lang="zh-TW">
                <a:solidFill>
                  <a:srgbClr val="0000FF"/>
                </a:solidFill>
                <a:latin typeface="DFKai-SB"/>
                <a:ea typeface="DFKai-SB"/>
                <a:cs typeface="DFKai-SB"/>
                <a:sym typeface="DFKai-SB"/>
              </a:rPr>
              <a:t>悛悔實據</a:t>
            </a:r>
            <a:r>
              <a:rPr lang="zh-TW">
                <a:latin typeface="DFKai-SB"/>
                <a:ea typeface="DFKai-SB"/>
                <a:cs typeface="DFKai-SB"/>
                <a:sym typeface="DFKai-SB"/>
              </a:rPr>
              <a:t>及其他相關因素。</a:t>
            </a:r>
            <a:endParaRPr/>
          </a:p>
          <a:p>
            <a:pPr indent="0" lvl="0" marL="0" rtl="0" algn="l">
              <a:lnSpc>
                <a:spcPct val="90000"/>
              </a:lnSpc>
              <a:spcBef>
                <a:spcPts val="1000"/>
              </a:spcBef>
              <a:spcAft>
                <a:spcPts val="0"/>
              </a:spcAft>
              <a:buClr>
                <a:schemeClr val="dk1"/>
              </a:buClr>
              <a:buSzPts val="2800"/>
              <a:buNone/>
            </a:pPr>
            <a:r>
              <a:rPr lang="zh-TW">
                <a:latin typeface="DFKai-SB"/>
                <a:ea typeface="DFKai-SB"/>
                <a:cs typeface="DFKai-SB"/>
                <a:sym typeface="DFKai-SB"/>
              </a:rPr>
              <a:t>三、對學生侵害行為之次數、頻率、行為手段、重複違犯及其他相關因素。</a:t>
            </a:r>
            <a:endParaRPr/>
          </a:p>
          <a:p>
            <a:pPr indent="0" lvl="0" marL="0" rtl="0" algn="l">
              <a:lnSpc>
                <a:spcPct val="90000"/>
              </a:lnSpc>
              <a:spcBef>
                <a:spcPts val="1000"/>
              </a:spcBef>
              <a:spcAft>
                <a:spcPts val="0"/>
              </a:spcAft>
              <a:buClr>
                <a:schemeClr val="dk1"/>
              </a:buClr>
              <a:buSzPts val="2800"/>
              <a:buNone/>
            </a:pPr>
            <a:r>
              <a:rPr lang="zh-TW">
                <a:latin typeface="DFKai-SB"/>
                <a:ea typeface="DFKai-SB"/>
                <a:cs typeface="DFKai-SB"/>
                <a:sym typeface="DFKai-SB"/>
              </a:rPr>
              <a:t>四、阻卻違法事由。</a:t>
            </a:r>
            <a:endParaRPr/>
          </a:p>
        </p:txBody>
      </p:sp>
      <p:pic>
        <p:nvPicPr>
          <p:cNvPr descr="佛祖輪廓 外框" id="948" name="Google Shape;948;p22"/>
          <p:cNvPicPr preferRelativeResize="0"/>
          <p:nvPr/>
        </p:nvPicPr>
        <p:blipFill rotWithShape="1">
          <a:blip r:embed="rId3">
            <a:alphaModFix/>
          </a:blip>
          <a:srcRect b="0" l="0" r="0" t="0"/>
          <a:stretch/>
        </p:blipFill>
        <p:spPr>
          <a:xfrm>
            <a:off x="9862962" y="1275915"/>
            <a:ext cx="1562100" cy="1562100"/>
          </a:xfrm>
          <a:prstGeom prst="rect">
            <a:avLst/>
          </a:prstGeom>
          <a:noFill/>
          <a:ln>
            <a:noFill/>
          </a:ln>
        </p:spPr>
      </p:pic>
      <p:pic>
        <p:nvPicPr>
          <p:cNvPr descr="漢堡 Moody Foodies" id="949" name="Google Shape;949;p22"/>
          <p:cNvPicPr preferRelativeResize="0"/>
          <p:nvPr/>
        </p:nvPicPr>
        <p:blipFill rotWithShape="1">
          <a:blip r:embed="rId4">
            <a:alphaModFix/>
          </a:blip>
          <a:srcRect b="0" l="0" r="0" t="0"/>
          <a:stretch/>
        </p:blipFill>
        <p:spPr>
          <a:xfrm>
            <a:off x="3895527" y="4459324"/>
            <a:ext cx="2094003" cy="20940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23"/>
          <p:cNvSpPr txBox="1"/>
          <p:nvPr>
            <p:ph idx="1" type="body"/>
          </p:nvPr>
        </p:nvSpPr>
        <p:spPr>
          <a:xfrm>
            <a:off x="1190623" y="407289"/>
            <a:ext cx="10515600" cy="566489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latin typeface="DFKai-SB"/>
                <a:ea typeface="DFKai-SB"/>
                <a:cs typeface="DFKai-SB"/>
                <a:sym typeface="DFKai-SB"/>
              </a:rPr>
              <a:t>自閉生課堂上失控…女教師環抱安撫「竟遭家屬控傷害」　法官這理由逆轉判無罪</a:t>
            </a:r>
            <a:endParaRPr>
              <a:latin typeface="DFKai-SB"/>
              <a:ea typeface="DFKai-SB"/>
              <a:cs typeface="DFKai-SB"/>
              <a:sym typeface="DFKai-SB"/>
            </a:endParaRPr>
          </a:p>
          <a:p>
            <a:pPr indent="-457200" lvl="1" marL="914400" rtl="0" algn="l">
              <a:lnSpc>
                <a:spcPct val="90000"/>
              </a:lnSpc>
              <a:spcBef>
                <a:spcPts val="500"/>
              </a:spcBef>
              <a:spcAft>
                <a:spcPts val="0"/>
              </a:spcAft>
              <a:buClr>
                <a:schemeClr val="dk1"/>
              </a:buClr>
              <a:buSzPts val="2800"/>
              <a:buChar char="•"/>
            </a:pPr>
            <a:r>
              <a:rPr lang="zh-TW" sz="2800" u="sng">
                <a:solidFill>
                  <a:schemeClr val="hlink"/>
                </a:solidFill>
                <a:latin typeface="DFKai-SB"/>
                <a:ea typeface="DFKai-SB"/>
                <a:cs typeface="DFKai-SB"/>
                <a:sym typeface="DFKai-SB"/>
                <a:hlinkClick r:id="rId3"/>
              </a:rPr>
              <a:t>https://www.ctwant.com/article/187514</a:t>
            </a:r>
            <a:endParaRPr sz="2800">
              <a:latin typeface="DFKai-SB"/>
              <a:ea typeface="DFKai-SB"/>
              <a:cs typeface="DFKai-SB"/>
              <a:sym typeface="DFKai-SB"/>
            </a:endParaRPr>
          </a:p>
          <a:p>
            <a:pPr indent="-457200" lvl="1" marL="914400" rtl="0" algn="l">
              <a:lnSpc>
                <a:spcPct val="90000"/>
              </a:lnSpc>
              <a:spcBef>
                <a:spcPts val="500"/>
              </a:spcBef>
              <a:spcAft>
                <a:spcPts val="0"/>
              </a:spcAft>
              <a:buClr>
                <a:srgbClr val="C55A11"/>
              </a:buClr>
              <a:buSzPts val="2400"/>
              <a:buChar char="•"/>
            </a:pPr>
            <a:r>
              <a:rPr lang="zh-TW">
                <a:solidFill>
                  <a:srgbClr val="C55A11"/>
                </a:solidFill>
                <a:latin typeface="DFKai-SB"/>
                <a:ea typeface="DFKai-SB"/>
                <a:cs typeface="DFKai-SB"/>
                <a:sym typeface="DFKai-SB"/>
              </a:rPr>
              <a:t>臺灣高等法院高雄分院刑事判決110年度上訴字第1107號</a:t>
            </a:r>
            <a:endParaRPr>
              <a:solidFill>
                <a:srgbClr val="C55A11"/>
              </a:solidFill>
              <a:latin typeface="DFKai-SB"/>
              <a:ea typeface="DFKai-SB"/>
              <a:cs typeface="DFKai-SB"/>
              <a:sym typeface="DFKai-SB"/>
            </a:endParaRPr>
          </a:p>
          <a:p>
            <a:pPr indent="-457200" lvl="1" marL="914400" rtl="0" algn="l">
              <a:lnSpc>
                <a:spcPct val="120000"/>
              </a:lnSpc>
              <a:spcBef>
                <a:spcPts val="500"/>
              </a:spcBef>
              <a:spcAft>
                <a:spcPts val="0"/>
              </a:spcAft>
              <a:buClr>
                <a:schemeClr val="dk1"/>
              </a:buClr>
              <a:buSzPts val="2400"/>
              <a:buChar char="•"/>
            </a:pPr>
            <a:r>
              <a:rPr lang="zh-TW">
                <a:latin typeface="DFKai-SB"/>
                <a:ea typeface="DFKai-SB"/>
                <a:cs typeface="DFKai-SB"/>
                <a:sym typeface="DFKai-SB"/>
              </a:rPr>
              <a:t>二審高雄高分院審酌證人證詞，認為根本沒有積極證據證明女老師故意踢傷小志，但小志狂踹女老師無誤，小志的腳傷也可能是自己失控時亂踢到一旁桌椅而自傷。法官另也查出，事發當天上午，小志在普通班國語課時因為跟不上課程進度就已失控，不斷大力踢同學桌子，特教班老師抱住制止他卻反遭頭撞腳踢，這也可能是小志腳傷的來源。</a:t>
            </a:r>
            <a:endParaRPr/>
          </a:p>
          <a:p>
            <a:pPr indent="0" lvl="1" marL="457200" rtl="0" algn="l">
              <a:lnSpc>
                <a:spcPct val="120000"/>
              </a:lnSpc>
              <a:spcBef>
                <a:spcPts val="500"/>
              </a:spcBef>
              <a:spcAft>
                <a:spcPts val="0"/>
              </a:spcAft>
              <a:buClr>
                <a:schemeClr val="dk1"/>
              </a:buClr>
              <a:buSzPts val="2400"/>
              <a:buNone/>
            </a:pPr>
            <a:r>
              <a:rPr lang="zh-TW">
                <a:latin typeface="DFKai-SB"/>
                <a:ea typeface="DFKai-SB"/>
                <a:cs typeface="DFKai-SB"/>
                <a:sym typeface="DFKai-SB"/>
              </a:rPr>
              <a:t>   法官認為，</a:t>
            </a:r>
            <a:r>
              <a:rPr lang="zh-TW">
                <a:solidFill>
                  <a:srgbClr val="FF0000"/>
                </a:solidFill>
                <a:latin typeface="DFKai-SB"/>
                <a:ea typeface="DFKai-SB"/>
                <a:cs typeface="DFKai-SB"/>
                <a:sym typeface="DFKai-SB"/>
              </a:rPr>
              <a:t>女老師接受身障學童教育訓練時間有限</a:t>
            </a:r>
            <a:r>
              <a:rPr lang="zh-TW">
                <a:latin typeface="DFKai-SB"/>
                <a:ea typeface="DFKai-SB"/>
                <a:cs typeface="DFKai-SB"/>
                <a:sym typeface="DFKai-SB"/>
              </a:rPr>
              <a:t>，為了保護其他同 </a:t>
            </a:r>
            <a:endParaRPr>
              <a:latin typeface="DFKai-SB"/>
              <a:ea typeface="DFKai-SB"/>
              <a:cs typeface="DFKai-SB"/>
              <a:sym typeface="DFKai-SB"/>
            </a:endParaRPr>
          </a:p>
          <a:p>
            <a:pPr indent="0" lvl="1" marL="457200" rtl="0" algn="l">
              <a:lnSpc>
                <a:spcPct val="120000"/>
              </a:lnSpc>
              <a:spcBef>
                <a:spcPts val="500"/>
              </a:spcBef>
              <a:spcAft>
                <a:spcPts val="0"/>
              </a:spcAft>
              <a:buClr>
                <a:schemeClr val="dk1"/>
              </a:buClr>
              <a:buSzPts val="2400"/>
              <a:buNone/>
            </a:pPr>
            <a:r>
              <a:rPr lang="zh-TW">
                <a:latin typeface="DFKai-SB"/>
                <a:ea typeface="DFKai-SB"/>
                <a:cs typeface="DFKai-SB"/>
                <a:sym typeface="DFKai-SB"/>
              </a:rPr>
              <a:t>   學不受傷害才出手制止小志，</a:t>
            </a:r>
            <a:r>
              <a:rPr lang="zh-TW">
                <a:solidFill>
                  <a:srgbClr val="FF0000"/>
                </a:solidFill>
                <a:latin typeface="DFKai-SB"/>
                <a:ea typeface="DFKai-SB"/>
                <a:cs typeface="DFKai-SB"/>
                <a:sym typeface="DFKai-SB"/>
              </a:rPr>
              <a:t>方式也和特教班老師相同</a:t>
            </a:r>
            <a:r>
              <a:rPr lang="zh-TW">
                <a:latin typeface="DFKai-SB"/>
                <a:ea typeface="DFKai-SB"/>
                <a:cs typeface="DFKai-SB"/>
                <a:sym typeface="DFKai-SB"/>
              </a:rPr>
              <a:t>，整體</a:t>
            </a:r>
            <a:r>
              <a:rPr lang="zh-TW">
                <a:solidFill>
                  <a:srgbClr val="FF0000"/>
                </a:solidFill>
                <a:latin typeface="DFKai-SB"/>
                <a:ea typeface="DFKai-SB"/>
                <a:cs typeface="DFKai-SB"/>
                <a:sym typeface="DFKai-SB"/>
              </a:rPr>
              <a:t>屬於正</a:t>
            </a:r>
            <a:endParaRPr>
              <a:solidFill>
                <a:srgbClr val="FF0000"/>
              </a:solidFill>
              <a:latin typeface="DFKai-SB"/>
              <a:ea typeface="DFKai-SB"/>
              <a:cs typeface="DFKai-SB"/>
              <a:sym typeface="DFKai-SB"/>
            </a:endParaRPr>
          </a:p>
          <a:p>
            <a:pPr indent="0" lvl="1" marL="457200" rtl="0" algn="l">
              <a:lnSpc>
                <a:spcPct val="120000"/>
              </a:lnSpc>
              <a:spcBef>
                <a:spcPts val="500"/>
              </a:spcBef>
              <a:spcAft>
                <a:spcPts val="0"/>
              </a:spcAft>
              <a:buClr>
                <a:srgbClr val="FF0000"/>
              </a:buClr>
              <a:buSzPts val="2400"/>
              <a:buNone/>
            </a:pPr>
            <a:r>
              <a:rPr lang="zh-TW">
                <a:solidFill>
                  <a:srgbClr val="FF0000"/>
                </a:solidFill>
                <a:latin typeface="DFKai-SB"/>
                <a:ea typeface="DFKai-SB"/>
                <a:cs typeface="DFKai-SB"/>
                <a:sym typeface="DFKai-SB"/>
              </a:rPr>
              <a:t>   當防衛，也未防衛過當</a:t>
            </a:r>
            <a:r>
              <a:rPr lang="zh-TW">
                <a:latin typeface="DFKai-SB"/>
                <a:ea typeface="DFKai-SB"/>
                <a:cs typeface="DFKai-SB"/>
                <a:sym typeface="DFKai-SB"/>
              </a:rPr>
              <a:t>，判決不罰定讞。</a:t>
            </a:r>
            <a:endParaRPr/>
          </a:p>
          <a:p>
            <a:pPr indent="-279400" lvl="1" marL="914400" rtl="0" algn="l">
              <a:lnSpc>
                <a:spcPct val="90000"/>
              </a:lnSpc>
              <a:spcBef>
                <a:spcPts val="500"/>
              </a:spcBef>
              <a:spcAft>
                <a:spcPts val="0"/>
              </a:spcAft>
              <a:buClr>
                <a:schemeClr val="dk1"/>
              </a:buClr>
              <a:buSzPts val="2800"/>
              <a:buNone/>
            </a:pPr>
            <a:r>
              <a:t/>
            </a:r>
            <a:endParaRPr sz="2800">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p>
        </p:txBody>
      </p:sp>
      <p:pic>
        <p:nvPicPr>
          <p:cNvPr descr="有長椅、傘和棕櫚樹的沙灘" id="955" name="Google Shape;955;p23"/>
          <p:cNvPicPr preferRelativeResize="0"/>
          <p:nvPr/>
        </p:nvPicPr>
        <p:blipFill rotWithShape="1">
          <a:blip r:embed="rId4">
            <a:alphaModFix/>
          </a:blip>
          <a:srcRect b="0" l="0" r="0" t="0"/>
          <a:stretch/>
        </p:blipFill>
        <p:spPr>
          <a:xfrm>
            <a:off x="-376239" y="3981449"/>
            <a:ext cx="3133725" cy="3133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id="960" name="Google Shape;960;p24"/>
          <p:cNvPicPr preferRelativeResize="0"/>
          <p:nvPr/>
        </p:nvPicPr>
        <p:blipFill rotWithShape="1">
          <a:blip r:embed="rId3">
            <a:alphaModFix/>
          </a:blip>
          <a:srcRect b="0" l="0" r="0" t="0"/>
          <a:stretch/>
        </p:blipFill>
        <p:spPr>
          <a:xfrm>
            <a:off x="0" y="0"/>
            <a:ext cx="4751479" cy="6858000"/>
          </a:xfrm>
          <a:prstGeom prst="rect">
            <a:avLst/>
          </a:prstGeom>
          <a:noFill/>
          <a:ln>
            <a:noFill/>
          </a:ln>
        </p:spPr>
      </p:pic>
      <p:pic>
        <p:nvPicPr>
          <p:cNvPr id="961" name="Google Shape;961;p24"/>
          <p:cNvPicPr preferRelativeResize="0"/>
          <p:nvPr/>
        </p:nvPicPr>
        <p:blipFill rotWithShape="1">
          <a:blip r:embed="rId4">
            <a:alphaModFix/>
          </a:blip>
          <a:srcRect b="0" l="0" r="0" t="0"/>
          <a:stretch/>
        </p:blipFill>
        <p:spPr>
          <a:xfrm>
            <a:off x="4711538" y="2400223"/>
            <a:ext cx="7312811" cy="3476703"/>
          </a:xfrm>
          <a:prstGeom prst="rect">
            <a:avLst/>
          </a:prstGeom>
          <a:noFill/>
          <a:ln>
            <a:noFill/>
          </a:ln>
        </p:spPr>
      </p:pic>
      <p:sp>
        <p:nvSpPr>
          <p:cNvPr id="962" name="Google Shape;962;p24"/>
          <p:cNvSpPr txBox="1"/>
          <p:nvPr/>
        </p:nvSpPr>
        <p:spPr>
          <a:xfrm>
            <a:off x="5300402" y="1549300"/>
            <a:ext cx="547201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1800">
                <a:solidFill>
                  <a:schemeClr val="dk1"/>
                </a:solidFill>
                <a:latin typeface="Calibri"/>
                <a:ea typeface="Calibri"/>
                <a:cs typeface="Calibri"/>
                <a:sym typeface="Calibri"/>
              </a:rPr>
              <a:t>https://www.ettoday.net/news/20200116/1627265.htm</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25"/>
          <p:cNvSpPr txBox="1"/>
          <p:nvPr>
            <p:ph type="title"/>
          </p:nvPr>
        </p:nvSpPr>
        <p:spPr>
          <a:xfrm>
            <a:off x="819912" y="9994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案例</a:t>
            </a:r>
            <a:endParaRPr/>
          </a:p>
        </p:txBody>
      </p:sp>
      <p:sp>
        <p:nvSpPr>
          <p:cNvPr id="968" name="Google Shape;968;p25"/>
          <p:cNvSpPr txBox="1"/>
          <p:nvPr>
            <p:ph idx="1" type="body"/>
          </p:nvPr>
        </p:nvSpPr>
        <p:spPr>
          <a:xfrm>
            <a:off x="907473" y="1207008"/>
            <a:ext cx="10515600" cy="5504824"/>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110000"/>
              </a:lnSpc>
              <a:spcBef>
                <a:spcPts val="0"/>
              </a:spcBef>
              <a:spcAft>
                <a:spcPts val="0"/>
              </a:spcAft>
              <a:buClr>
                <a:schemeClr val="dk1"/>
              </a:buClr>
              <a:buSzPct val="100000"/>
              <a:buChar char="•"/>
            </a:pPr>
            <a:r>
              <a:rPr lang="zh-TW" sz="3000">
                <a:latin typeface="DFKai-SB"/>
                <a:ea typeface="DFKai-SB"/>
                <a:cs typeface="DFKai-SB"/>
                <a:sym typeface="DFKai-SB"/>
              </a:rPr>
              <a:t>冷氣案-錄音可否為證據</a:t>
            </a:r>
            <a:endParaRPr sz="3000">
              <a:latin typeface="DFKai-SB"/>
              <a:ea typeface="DFKai-SB"/>
              <a:cs typeface="DFKai-SB"/>
              <a:sym typeface="DFKai-SB"/>
            </a:endParaRPr>
          </a:p>
          <a:p>
            <a:pPr indent="-228600" lvl="1" marL="685800" rtl="0" algn="l">
              <a:lnSpc>
                <a:spcPct val="110000"/>
              </a:lnSpc>
              <a:spcBef>
                <a:spcPts val="500"/>
              </a:spcBef>
              <a:spcAft>
                <a:spcPts val="0"/>
              </a:spcAft>
              <a:buClr>
                <a:schemeClr val="dk1"/>
              </a:buClr>
              <a:buSzPct val="100000"/>
              <a:buChar char="•"/>
            </a:pPr>
            <a:r>
              <a:rPr lang="zh-TW" sz="2600">
                <a:latin typeface="DFKai-SB"/>
                <a:ea typeface="DFKai-SB"/>
                <a:cs typeface="DFKai-SB"/>
                <a:sym typeface="DFKai-SB"/>
              </a:rPr>
              <a:t>學生開冷氣遭制止　3堂課後換她想開被噓　女老師罵「豬狗不如」挨告</a:t>
            </a:r>
            <a:endParaRPr/>
          </a:p>
          <a:p>
            <a:pPr indent="0" lvl="1" marL="457200" rtl="0" algn="l">
              <a:lnSpc>
                <a:spcPct val="110000"/>
              </a:lnSpc>
              <a:spcBef>
                <a:spcPts val="500"/>
              </a:spcBef>
              <a:spcAft>
                <a:spcPts val="0"/>
              </a:spcAft>
              <a:buClr>
                <a:schemeClr val="dk1"/>
              </a:buClr>
              <a:buSzPct val="100000"/>
              <a:buNone/>
            </a:pPr>
            <a:r>
              <a:rPr lang="zh-TW" sz="2600">
                <a:latin typeface="DFKai-SB"/>
                <a:ea typeface="DFKai-SB"/>
                <a:cs typeface="DFKai-SB"/>
                <a:sym typeface="DFKai-SB"/>
              </a:rPr>
              <a:t>原文網址: ETtoday社會新聞 | ETtoday新聞雲 </a:t>
            </a:r>
            <a:r>
              <a:rPr lang="zh-TW" sz="2600" u="sng">
                <a:solidFill>
                  <a:schemeClr val="hlink"/>
                </a:solidFill>
                <a:latin typeface="DFKai-SB"/>
                <a:ea typeface="DFKai-SB"/>
                <a:cs typeface="DFKai-SB"/>
                <a:sym typeface="DFKai-SB"/>
                <a:hlinkClick r:id="rId3"/>
              </a:rPr>
              <a:t>https://www.ettoday.net/news/20200116/1627265.htm</a:t>
            </a:r>
            <a:endParaRPr sz="2600">
              <a:latin typeface="DFKai-SB"/>
              <a:ea typeface="DFKai-SB"/>
              <a:cs typeface="DFKai-SB"/>
              <a:sym typeface="DFKai-SB"/>
            </a:endParaRPr>
          </a:p>
          <a:p>
            <a:pPr indent="-228600" lvl="1" marL="685800" rtl="0" algn="l">
              <a:lnSpc>
                <a:spcPct val="110000"/>
              </a:lnSpc>
              <a:spcBef>
                <a:spcPts val="500"/>
              </a:spcBef>
              <a:spcAft>
                <a:spcPts val="0"/>
              </a:spcAft>
              <a:buClr>
                <a:srgbClr val="C55A11"/>
              </a:buClr>
              <a:buSzPct val="100000"/>
              <a:buChar char="•"/>
            </a:pPr>
            <a:r>
              <a:rPr lang="zh-TW" sz="2600">
                <a:solidFill>
                  <a:srgbClr val="C55A11"/>
                </a:solidFill>
                <a:latin typeface="DFKai-SB"/>
                <a:ea typeface="DFKai-SB"/>
                <a:cs typeface="DFKai-SB"/>
                <a:sym typeface="DFKai-SB"/>
              </a:rPr>
              <a:t>臺灣士林地方法院刑事判決108年度易字第779號</a:t>
            </a:r>
            <a:endParaRPr sz="2600">
              <a:solidFill>
                <a:srgbClr val="C55A11"/>
              </a:solidFill>
              <a:latin typeface="DFKai-SB"/>
              <a:ea typeface="DFKai-SB"/>
              <a:cs typeface="DFKai-SB"/>
              <a:sym typeface="DFKai-SB"/>
            </a:endParaRPr>
          </a:p>
          <a:p>
            <a:pPr indent="-228600" lvl="0" marL="228600" rtl="0" algn="l">
              <a:lnSpc>
                <a:spcPct val="110000"/>
              </a:lnSpc>
              <a:spcBef>
                <a:spcPts val="1000"/>
              </a:spcBef>
              <a:spcAft>
                <a:spcPts val="0"/>
              </a:spcAft>
              <a:buClr>
                <a:srgbClr val="C55A11"/>
              </a:buClr>
              <a:buSzPct val="100000"/>
              <a:buChar char="•"/>
            </a:pPr>
            <a:r>
              <a:rPr lang="zh-TW" sz="3000">
                <a:solidFill>
                  <a:srgbClr val="C55A11"/>
                </a:solidFill>
                <a:latin typeface="DFKai-SB"/>
                <a:ea typeface="DFKai-SB"/>
                <a:cs typeface="DFKai-SB"/>
                <a:sym typeface="DFKai-SB"/>
              </a:rPr>
              <a:t>臺灣高等法院刑事判決109年度上易字第379號</a:t>
            </a:r>
            <a:endParaRPr sz="3000">
              <a:solidFill>
                <a:srgbClr val="C55A11"/>
              </a:solidFill>
              <a:latin typeface="DFKai-SB"/>
              <a:ea typeface="DFKai-SB"/>
              <a:cs typeface="DFKai-SB"/>
              <a:sym typeface="DFKai-SB"/>
            </a:endParaRPr>
          </a:p>
          <a:p>
            <a:pPr indent="-228600" lvl="1" marL="685800" rtl="0" algn="l">
              <a:lnSpc>
                <a:spcPct val="110000"/>
              </a:lnSpc>
              <a:spcBef>
                <a:spcPts val="500"/>
              </a:spcBef>
              <a:spcAft>
                <a:spcPts val="0"/>
              </a:spcAft>
              <a:buClr>
                <a:schemeClr val="dk1"/>
              </a:buClr>
              <a:buSzPct val="100000"/>
              <a:buChar char="•"/>
            </a:pPr>
            <a:r>
              <a:rPr lang="zh-TW" sz="3000">
                <a:latin typeface="DFKai-SB"/>
                <a:ea typeface="DFKai-SB"/>
                <a:cs typeface="DFKai-SB"/>
                <a:sym typeface="DFKai-SB"/>
              </a:rPr>
              <a:t>被告雖具狀請求給予緩刑之宣告云云。惟本院考量被告身為告訴人之班級導師，僅因不滿告訴人等學生對其之態度，即在上課中以前揭言語侮辱包括告訴人之全班學生，造成告訴人精神及心理上之難堪及傷害，</a:t>
            </a:r>
            <a:r>
              <a:rPr lang="zh-TW" sz="3000">
                <a:solidFill>
                  <a:srgbClr val="FF0000"/>
                </a:solidFill>
                <a:latin typeface="DFKai-SB"/>
                <a:ea typeface="DFKai-SB"/>
                <a:cs typeface="DFKai-SB"/>
                <a:sym typeface="DFKai-SB"/>
              </a:rPr>
              <a:t>犯後仍否認犯行，難認已知所悔悟，且迄未與告訴人達成和解或賠償告訴人之損失，本院認不宜為緩刑之宣告</a:t>
            </a:r>
            <a:r>
              <a:rPr lang="zh-TW" sz="3000">
                <a:latin typeface="DFKai-SB"/>
                <a:ea typeface="DFKai-SB"/>
                <a:cs typeface="DFKai-SB"/>
                <a:sym typeface="DFKai-SB"/>
              </a:rPr>
              <a:t>，附此敘明。</a:t>
            </a:r>
            <a:endParaRPr b="0" i="0" sz="1900" u="none" strike="noStrike">
              <a:latin typeface="DFKai-SB"/>
              <a:ea typeface="DFKai-SB"/>
              <a:cs typeface="DFKai-SB"/>
              <a:sym typeface="DFKai-SB"/>
            </a:endParaRPr>
          </a:p>
          <a:p>
            <a:pPr indent="0" lvl="0" marL="0" rtl="0" algn="l">
              <a:lnSpc>
                <a:spcPct val="90000"/>
              </a:lnSpc>
              <a:spcBef>
                <a:spcPts val="1000"/>
              </a:spcBef>
              <a:spcAft>
                <a:spcPts val="0"/>
              </a:spcAft>
              <a:buClr>
                <a:schemeClr val="dk1"/>
              </a:buClr>
              <a:buSzPct val="100000"/>
              <a:buNone/>
            </a:pPr>
            <a:r>
              <a:rPr lang="zh-TW" sz="1800">
                <a:latin typeface="DFKai-SB"/>
                <a:ea typeface="DFKai-SB"/>
                <a:cs typeface="DFKai-SB"/>
                <a:sym typeface="DFKai-SB"/>
              </a:rPr>
              <a:t>    </a:t>
            </a:r>
            <a:endParaRPr>
              <a:latin typeface="DFKai-SB"/>
              <a:ea typeface="DFKai-SB"/>
              <a:cs typeface="DFKai-SB"/>
              <a:sym typeface="DFKai-SB"/>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id="973" name="Google Shape;973;p26"/>
          <p:cNvPicPr preferRelativeResize="0"/>
          <p:nvPr/>
        </p:nvPicPr>
        <p:blipFill rotWithShape="1">
          <a:blip r:embed="rId3">
            <a:alphaModFix/>
          </a:blip>
          <a:srcRect b="0" l="0" r="0" t="0"/>
          <a:stretch/>
        </p:blipFill>
        <p:spPr>
          <a:xfrm>
            <a:off x="0" y="58536"/>
            <a:ext cx="6659907" cy="6858000"/>
          </a:xfrm>
          <a:prstGeom prst="rect">
            <a:avLst/>
          </a:prstGeom>
          <a:noFill/>
          <a:ln>
            <a:noFill/>
          </a:ln>
        </p:spPr>
      </p:pic>
      <p:pic>
        <p:nvPicPr>
          <p:cNvPr id="974" name="Google Shape;974;p26"/>
          <p:cNvPicPr preferRelativeResize="0"/>
          <p:nvPr/>
        </p:nvPicPr>
        <p:blipFill rotWithShape="1">
          <a:blip r:embed="rId4">
            <a:alphaModFix/>
          </a:blip>
          <a:srcRect b="0" l="0" r="0" t="0"/>
          <a:stretch/>
        </p:blipFill>
        <p:spPr>
          <a:xfrm>
            <a:off x="5495925" y="1181589"/>
            <a:ext cx="6586538" cy="2804623"/>
          </a:xfrm>
          <a:prstGeom prst="rect">
            <a:avLst/>
          </a:prstGeom>
          <a:noFill/>
          <a:ln>
            <a:noFill/>
          </a:ln>
        </p:spPr>
      </p:pic>
      <p:sp>
        <p:nvSpPr>
          <p:cNvPr id="975" name="Google Shape;975;p26"/>
          <p:cNvSpPr txBox="1"/>
          <p:nvPr/>
        </p:nvSpPr>
        <p:spPr>
          <a:xfrm>
            <a:off x="6442451" y="276660"/>
            <a:ext cx="45968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1200">
                <a:solidFill>
                  <a:schemeClr val="dk1"/>
                </a:solidFill>
                <a:latin typeface="Calibri"/>
                <a:ea typeface="Calibri"/>
                <a:cs typeface="Calibri"/>
                <a:sym typeface="Calibri"/>
              </a:rPr>
              <a:t>https://news.ltn.com.tw/news/society/breakingnews/4175528</a:t>
            </a:r>
            <a:endParaRPr sz="1200">
              <a:solidFill>
                <a:schemeClr val="dk1"/>
              </a:solidFill>
              <a:latin typeface="Calibri"/>
              <a:ea typeface="Calibri"/>
              <a:cs typeface="Calibri"/>
              <a:sym typeface="Calibri"/>
            </a:endParaRPr>
          </a:p>
        </p:txBody>
      </p:sp>
      <p:pic>
        <p:nvPicPr>
          <p:cNvPr id="976" name="Google Shape;976;p26"/>
          <p:cNvPicPr preferRelativeResize="0"/>
          <p:nvPr/>
        </p:nvPicPr>
        <p:blipFill rotWithShape="1">
          <a:blip r:embed="rId5">
            <a:alphaModFix/>
          </a:blip>
          <a:srcRect b="0" l="0" r="0" t="0"/>
          <a:stretch/>
        </p:blipFill>
        <p:spPr>
          <a:xfrm>
            <a:off x="7763207" y="0"/>
            <a:ext cx="4011607"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6"/>
                                        </p:tgtEl>
                                        <p:attrNameLst>
                                          <p:attrName>style.visibility</p:attrName>
                                        </p:attrNameLst>
                                      </p:cBhvr>
                                      <p:to>
                                        <p:strVal val="visible"/>
                                      </p:to>
                                    </p:set>
                                    <p:anim calcmode="lin" valueType="num">
                                      <p:cBhvr additive="base">
                                        <p:cTn dur="500"/>
                                        <p:tgtEl>
                                          <p:spTgt spid="97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案例</a:t>
            </a:r>
            <a:endParaRPr/>
          </a:p>
        </p:txBody>
      </p:sp>
      <p:sp>
        <p:nvSpPr>
          <p:cNvPr id="982" name="Google Shape;982;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zh-TW">
                <a:latin typeface="DFKai-SB"/>
                <a:ea typeface="DFKai-SB"/>
                <a:cs typeface="DFKai-SB"/>
                <a:sym typeface="DFKai-SB"/>
              </a:rPr>
              <a:t>教室私自裝設錄影機-</a:t>
            </a:r>
            <a:r>
              <a:rPr lang="zh-TW">
                <a:solidFill>
                  <a:srgbClr val="C55A11"/>
                </a:solidFill>
                <a:latin typeface="DFKai-SB"/>
                <a:ea typeface="DFKai-SB"/>
                <a:cs typeface="DFKai-SB"/>
                <a:sym typeface="DFKai-SB"/>
              </a:rPr>
              <a:t>臺北高等行政法院110年度訴字第68號判決</a:t>
            </a:r>
            <a:endParaRPr>
              <a:solidFill>
                <a:srgbClr val="C55A11"/>
              </a:solidFill>
              <a:latin typeface="DFKai-SB"/>
              <a:ea typeface="DFKai-SB"/>
              <a:cs typeface="DFKai-SB"/>
              <a:sym typeface="DFKai-SB"/>
            </a:endParaRPr>
          </a:p>
          <a:p>
            <a:pPr indent="0" lvl="0" marL="0" rtl="0" algn="l">
              <a:lnSpc>
                <a:spcPct val="90000"/>
              </a:lnSpc>
              <a:spcBef>
                <a:spcPts val="1000"/>
              </a:spcBef>
              <a:spcAft>
                <a:spcPts val="0"/>
              </a:spcAft>
              <a:buClr>
                <a:schemeClr val="dk1"/>
              </a:buClr>
              <a:buSzPct val="100000"/>
              <a:buNone/>
            </a:pPr>
            <a:r>
              <a:rPr lang="zh-TW">
                <a:latin typeface="DFKai-SB"/>
                <a:ea typeface="DFKai-SB"/>
                <a:cs typeface="DFKai-SB"/>
                <a:sym typeface="DFKai-SB"/>
              </a:rPr>
              <a:t>教師擅自在教室裝攝影機侵犯隱私 被記申誡抗罰失敗</a:t>
            </a:r>
            <a:endParaRPr>
              <a:latin typeface="DFKai-SB"/>
              <a:ea typeface="DFKai-SB"/>
              <a:cs typeface="DFKai-SB"/>
              <a:sym typeface="DFKai-SB"/>
            </a:endParaRPr>
          </a:p>
          <a:p>
            <a:pPr indent="0" lvl="0" marL="0" rtl="0" algn="l">
              <a:lnSpc>
                <a:spcPct val="90000"/>
              </a:lnSpc>
              <a:spcBef>
                <a:spcPts val="1000"/>
              </a:spcBef>
              <a:spcAft>
                <a:spcPts val="0"/>
              </a:spcAft>
              <a:buClr>
                <a:schemeClr val="dk1"/>
              </a:buClr>
              <a:buSzPct val="100000"/>
              <a:buNone/>
            </a:pPr>
            <a:r>
              <a:rPr lang="zh-TW"/>
              <a:t>https://news.ltn.com.tw/news/society/breakingnews/4175528</a:t>
            </a:r>
            <a:endParaRPr/>
          </a:p>
          <a:p>
            <a:pPr indent="0" lvl="0" marL="0" rtl="0" algn="l">
              <a:lnSpc>
                <a:spcPct val="90000"/>
              </a:lnSpc>
              <a:spcBef>
                <a:spcPts val="1000"/>
              </a:spcBef>
              <a:spcAft>
                <a:spcPts val="0"/>
              </a:spcAft>
              <a:buClr>
                <a:schemeClr val="dk1"/>
              </a:buClr>
              <a:buSzPct val="100000"/>
              <a:buNone/>
            </a:pPr>
            <a:r>
              <a:t/>
            </a:r>
            <a:endParaRPr>
              <a:latin typeface="DFKai-SB"/>
              <a:ea typeface="DFKai-SB"/>
              <a:cs typeface="DFKai-SB"/>
              <a:sym typeface="DFKai-SB"/>
            </a:endParaRPr>
          </a:p>
          <a:p>
            <a:pPr indent="0" lvl="0" marL="0" rtl="0" algn="l">
              <a:lnSpc>
                <a:spcPct val="125000"/>
              </a:lnSpc>
              <a:spcBef>
                <a:spcPts val="1000"/>
              </a:spcBef>
              <a:spcAft>
                <a:spcPts val="0"/>
              </a:spcAft>
              <a:buClr>
                <a:schemeClr val="dk1"/>
              </a:buClr>
              <a:buSzPct val="100000"/>
              <a:buNone/>
            </a:pPr>
            <a:r>
              <a:rPr lang="zh-TW">
                <a:latin typeface="DFKai-SB"/>
                <a:ea typeface="DFKai-SB"/>
                <a:cs typeface="DFKai-SB"/>
                <a:sym typeface="DFKai-SB"/>
              </a:rPr>
              <a:t>學校教室雖然屬於公共場域，但</a:t>
            </a:r>
            <a:r>
              <a:rPr lang="zh-TW">
                <a:solidFill>
                  <a:srgbClr val="FF0000"/>
                </a:solidFill>
                <a:latin typeface="DFKai-SB"/>
                <a:ea typeface="DFKai-SB"/>
                <a:cs typeface="DFKai-SB"/>
                <a:sym typeface="DFKai-SB"/>
              </a:rPr>
              <a:t>並非任何人都可隨時、隨意進入</a:t>
            </a:r>
            <a:r>
              <a:rPr lang="zh-TW">
                <a:latin typeface="DFKai-SB"/>
                <a:ea typeface="DFKai-SB"/>
                <a:cs typeface="DFKai-SB"/>
                <a:sym typeface="DFKai-SB"/>
              </a:rPr>
              <a:t>。尤其是學生在教室內上課時，其在場人員亦受到限制，可見學生在「教室」此一公共場域之活動，已表現出不受侵擾之期待，且此等期待依社會通念當屬合理，自足認</a:t>
            </a:r>
            <a:r>
              <a:rPr lang="zh-TW">
                <a:solidFill>
                  <a:srgbClr val="FF0000"/>
                </a:solidFill>
                <a:latin typeface="DFKai-SB"/>
                <a:ea typeface="DFKai-SB"/>
                <a:cs typeface="DFKai-SB"/>
                <a:sym typeface="DFKai-SB"/>
              </a:rPr>
              <a:t>學生在教室內之活動受到隱私權之保障，而得不受他人持續注視、監看、監聽、接近及獲取個人資料</a:t>
            </a:r>
            <a:r>
              <a:rPr lang="zh-TW">
                <a:latin typeface="DFKai-SB"/>
                <a:ea typeface="DFKai-SB"/>
                <a:cs typeface="DFKai-SB"/>
                <a:sym typeface="DFKai-SB"/>
              </a:rPr>
              <a:t>。</a:t>
            </a:r>
            <a:endParaRPr>
              <a:latin typeface="DFKai-SB"/>
              <a:ea typeface="DFKai-SB"/>
              <a:cs typeface="DFKai-SB"/>
              <a:sym typeface="DFKai-SB"/>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28"/>
          <p:cNvSpPr txBox="1"/>
          <p:nvPr>
            <p:ph type="title"/>
          </p:nvPr>
        </p:nvSpPr>
        <p:spPr>
          <a:xfrm>
            <a:off x="499872" y="18958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男童當眾辱國小老師「妳被X到了」 家長被判連帶賠償3萬5</a:t>
            </a:r>
            <a:endParaRPr>
              <a:latin typeface="DFKai-SB"/>
              <a:ea typeface="DFKai-SB"/>
              <a:cs typeface="DFKai-SB"/>
              <a:sym typeface="DFKai-SB"/>
            </a:endParaRPr>
          </a:p>
        </p:txBody>
      </p:sp>
      <p:sp>
        <p:nvSpPr>
          <p:cNvPr id="988" name="Google Shape;988;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u="sng">
                <a:solidFill>
                  <a:schemeClr val="hlink"/>
                </a:solidFill>
                <a:hlinkClick r:id="rId3"/>
              </a:rPr>
              <a:t>https://news.</a:t>
            </a:r>
            <a:endParaRPr/>
          </a:p>
          <a:p>
            <a:pPr indent="0" lvl="0" marL="0" rtl="0" algn="l">
              <a:lnSpc>
                <a:spcPct val="90000"/>
              </a:lnSpc>
              <a:spcBef>
                <a:spcPts val="1000"/>
              </a:spcBef>
              <a:spcAft>
                <a:spcPts val="0"/>
              </a:spcAft>
              <a:buClr>
                <a:schemeClr val="dk1"/>
              </a:buClr>
              <a:buSzPts val="2800"/>
              <a:buNone/>
            </a:pPr>
            <a:r>
              <a:rPr lang="zh-TW" u="sng">
                <a:solidFill>
                  <a:schemeClr val="hlink"/>
                </a:solidFill>
                <a:hlinkClick r:id="rId4"/>
              </a:rPr>
              <a:t>ltn.com.tw/news/</a:t>
            </a:r>
            <a:endParaRPr/>
          </a:p>
          <a:p>
            <a:pPr indent="0" lvl="0" marL="0" rtl="0" algn="l">
              <a:lnSpc>
                <a:spcPct val="90000"/>
              </a:lnSpc>
              <a:spcBef>
                <a:spcPts val="1000"/>
              </a:spcBef>
              <a:spcAft>
                <a:spcPts val="0"/>
              </a:spcAft>
              <a:buClr>
                <a:schemeClr val="dk1"/>
              </a:buClr>
              <a:buSzPts val="2800"/>
              <a:buNone/>
            </a:pPr>
            <a:r>
              <a:rPr lang="zh-TW" u="sng">
                <a:solidFill>
                  <a:schemeClr val="hlink"/>
                </a:solidFill>
                <a:hlinkClick r:id="rId5"/>
              </a:rPr>
              <a:t>society/</a:t>
            </a:r>
            <a:endParaRPr/>
          </a:p>
          <a:p>
            <a:pPr indent="0" lvl="0" marL="0" rtl="0" algn="l">
              <a:lnSpc>
                <a:spcPct val="90000"/>
              </a:lnSpc>
              <a:spcBef>
                <a:spcPts val="1000"/>
              </a:spcBef>
              <a:spcAft>
                <a:spcPts val="0"/>
              </a:spcAft>
              <a:buClr>
                <a:schemeClr val="dk1"/>
              </a:buClr>
              <a:buSzPts val="2800"/>
              <a:buNone/>
            </a:pPr>
            <a:r>
              <a:rPr lang="zh-TW" u="sng">
                <a:solidFill>
                  <a:schemeClr val="hlink"/>
                </a:solidFill>
                <a:hlinkClick r:id="rId6"/>
              </a:rPr>
              <a:t>breakingnews/</a:t>
            </a:r>
            <a:endParaRPr/>
          </a:p>
          <a:p>
            <a:pPr indent="0" lvl="0" marL="0" rtl="0" algn="l">
              <a:lnSpc>
                <a:spcPct val="90000"/>
              </a:lnSpc>
              <a:spcBef>
                <a:spcPts val="1000"/>
              </a:spcBef>
              <a:spcAft>
                <a:spcPts val="0"/>
              </a:spcAft>
              <a:buClr>
                <a:schemeClr val="dk1"/>
              </a:buClr>
              <a:buSzPts val="2800"/>
              <a:buNone/>
            </a:pPr>
            <a:r>
              <a:rPr lang="zh-TW" u="sng">
                <a:solidFill>
                  <a:schemeClr val="hlink"/>
                </a:solidFill>
                <a:hlinkClick r:id="rId7"/>
              </a:rPr>
              <a:t>4656375</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989" name="Google Shape;989;p28"/>
          <p:cNvPicPr preferRelativeResize="0"/>
          <p:nvPr/>
        </p:nvPicPr>
        <p:blipFill rotWithShape="1">
          <a:blip r:embed="rId8">
            <a:alphaModFix/>
          </a:blip>
          <a:srcRect b="0" l="0" r="0" t="0"/>
          <a:stretch/>
        </p:blipFill>
        <p:spPr>
          <a:xfrm>
            <a:off x="3689159" y="1515143"/>
            <a:ext cx="8123809" cy="534285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3600"/>
              <a:buFont typeface="DFKai-SB"/>
              <a:buNone/>
            </a:pPr>
            <a:r>
              <a:rPr lang="zh-TW" sz="3600">
                <a:solidFill>
                  <a:srgbClr val="0000FF"/>
                </a:solidFill>
                <a:latin typeface="DFKai-SB"/>
                <a:ea typeface="DFKai-SB"/>
                <a:cs typeface="DFKai-SB"/>
                <a:sym typeface="DFKai-SB"/>
              </a:rPr>
              <a:t>男童當眾辱國小老師「妳被X到了」 家長被判連帶賠償3萬5</a:t>
            </a:r>
            <a:endParaRPr sz="3600">
              <a:solidFill>
                <a:srgbClr val="0000FF"/>
              </a:solidFill>
              <a:latin typeface="DFKai-SB"/>
              <a:ea typeface="DFKai-SB"/>
              <a:cs typeface="DFKai-SB"/>
              <a:sym typeface="DFKai-SB"/>
            </a:endParaRPr>
          </a:p>
        </p:txBody>
      </p:sp>
      <p:sp>
        <p:nvSpPr>
          <p:cNvPr id="995" name="Google Shape;995;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3200"/>
              <a:buChar char="•"/>
            </a:pPr>
            <a:r>
              <a:rPr lang="zh-TW" sz="3200">
                <a:latin typeface="DFKai-SB"/>
                <a:ea typeface="DFKai-SB"/>
                <a:cs typeface="DFKai-SB"/>
                <a:sym typeface="DFKai-SB"/>
              </a:rPr>
              <a:t>認識民法第184條侵權行為</a:t>
            </a:r>
            <a:endParaRPr sz="3200">
              <a:latin typeface="DFKai-SB"/>
              <a:ea typeface="DFKai-SB"/>
              <a:cs typeface="DFKai-SB"/>
              <a:sym typeface="DFKai-SB"/>
            </a:endParaRPr>
          </a:p>
          <a:p>
            <a:pPr indent="-228600" lvl="1" marL="685800" rtl="0" algn="l">
              <a:lnSpc>
                <a:spcPct val="100000"/>
              </a:lnSpc>
              <a:spcBef>
                <a:spcPts val="500"/>
              </a:spcBef>
              <a:spcAft>
                <a:spcPts val="0"/>
              </a:spcAft>
              <a:buClr>
                <a:schemeClr val="dk1"/>
              </a:buClr>
              <a:buSzPts val="2800"/>
              <a:buChar char="•"/>
            </a:pPr>
            <a:r>
              <a:rPr lang="zh-TW" sz="2800">
                <a:latin typeface="DFKai-SB"/>
                <a:ea typeface="DFKai-SB"/>
                <a:cs typeface="DFKai-SB"/>
                <a:sym typeface="DFKai-SB"/>
              </a:rPr>
              <a:t>民法184、195、187</a:t>
            </a:r>
            <a:endParaRPr/>
          </a:p>
          <a:p>
            <a:pPr indent="-228600" lvl="0" marL="228600" rtl="0" algn="l">
              <a:lnSpc>
                <a:spcPct val="100000"/>
              </a:lnSpc>
              <a:spcBef>
                <a:spcPts val="1000"/>
              </a:spcBef>
              <a:spcAft>
                <a:spcPts val="0"/>
              </a:spcAft>
              <a:buClr>
                <a:schemeClr val="dk1"/>
              </a:buClr>
              <a:buSzPts val="2800"/>
              <a:buChar char="•"/>
            </a:pPr>
            <a:r>
              <a:rPr lang="zh-TW">
                <a:latin typeface="DFKai-SB"/>
                <a:ea typeface="DFKai-SB"/>
                <a:cs typeface="DFKai-SB"/>
                <a:sym typeface="DFKai-SB"/>
              </a:rPr>
              <a:t>衡量損害賠償</a:t>
            </a:r>
            <a:endParaRPr>
              <a:latin typeface="DFKai-SB"/>
              <a:ea typeface="DFKai-SB"/>
              <a:cs typeface="DFKai-SB"/>
              <a:sym typeface="DFKai-SB"/>
            </a:endParaRPr>
          </a:p>
          <a:p>
            <a:pPr indent="-228600" lvl="1" marL="685800" rtl="0" algn="l">
              <a:lnSpc>
                <a:spcPct val="100000"/>
              </a:lnSpc>
              <a:spcBef>
                <a:spcPts val="500"/>
              </a:spcBef>
              <a:spcAft>
                <a:spcPts val="0"/>
              </a:spcAft>
              <a:buClr>
                <a:schemeClr val="dk1"/>
              </a:buClr>
              <a:buSzPts val="2400"/>
              <a:buChar char="•"/>
            </a:pPr>
            <a:r>
              <a:rPr lang="zh-TW">
                <a:latin typeface="DFKai-SB"/>
                <a:ea typeface="DFKai-SB"/>
                <a:cs typeface="DFKai-SB"/>
                <a:sym typeface="DFKai-SB"/>
              </a:rPr>
              <a:t>Ａ父為國立XX大學動力機械研究所碩士、擔任工程師、月薪約7萬元，Ａ母為國立XX教育大學XX系碩士、任職國小教師、月薪約8萬元，Ａ男為國中一年級在學學生，及兩造年齡、學經歷、社會地位、經濟能力等一切情狀，認甲女請求Ａ男及父母賠償之非財產上損害，以3萬5,000元為適當…</a:t>
            </a:r>
            <a:endParaRPr>
              <a:latin typeface="DFKai-SB"/>
              <a:ea typeface="DFKai-SB"/>
              <a:cs typeface="DFKai-SB"/>
              <a:sym typeface="DFKai-SB"/>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graphicFrame>
        <p:nvGraphicFramePr>
          <p:cNvPr id="806" name="Google Shape;806;p3"/>
          <p:cNvGraphicFramePr/>
          <p:nvPr/>
        </p:nvGraphicFramePr>
        <p:xfrm>
          <a:off x="463406" y="1113003"/>
          <a:ext cx="3000000" cy="3000000"/>
        </p:xfrm>
        <a:graphic>
          <a:graphicData uri="http://schemas.openxmlformats.org/drawingml/2006/table">
            <a:tbl>
              <a:tblPr>
                <a:noFill/>
                <a:tableStyleId>{E7E546F6-7951-4757-8A21-CFD69F490513}</a:tableStyleId>
              </a:tblPr>
              <a:tblGrid>
                <a:gridCol w="1717075"/>
                <a:gridCol w="3355550"/>
                <a:gridCol w="3103175"/>
                <a:gridCol w="3115575"/>
              </a:tblGrid>
              <a:tr h="796150">
                <a:tc>
                  <a:txBody>
                    <a:bodyPr/>
                    <a:lstStyle/>
                    <a:p>
                      <a:pPr indent="0" lvl="0" marL="0" marR="0" rtl="0" algn="ctr">
                        <a:spcBef>
                          <a:spcPts val="0"/>
                        </a:spcBef>
                        <a:spcAft>
                          <a:spcPts val="0"/>
                        </a:spcAft>
                        <a:buClr>
                          <a:schemeClr val="dk1"/>
                        </a:buClr>
                        <a:buSzPts val="3200"/>
                        <a:buFont typeface="DFKai-SB"/>
                        <a:buNone/>
                      </a:pPr>
                      <a:r>
                        <a:rPr lang="zh-TW" sz="3200" u="none" cap="none" strike="noStrike">
                          <a:latin typeface="DFKai-SB"/>
                          <a:ea typeface="DFKai-SB"/>
                          <a:cs typeface="DFKai-SB"/>
                          <a:sym typeface="DFKai-SB"/>
                        </a:rPr>
                        <a:t>類型</a:t>
                      </a:r>
                      <a:endParaRPr/>
                    </a:p>
                  </a:txBody>
                  <a:tcPr marT="45725" marB="45725" marR="91450" marL="91450" anchor="ctr"/>
                </a:tc>
                <a:tc>
                  <a:txBody>
                    <a:bodyPr/>
                    <a:lstStyle/>
                    <a:p>
                      <a:pPr indent="0" lvl="0" marL="0" marR="0" rtl="0" algn="ctr">
                        <a:spcBef>
                          <a:spcPts val="0"/>
                        </a:spcBef>
                        <a:spcAft>
                          <a:spcPts val="0"/>
                        </a:spcAft>
                        <a:buClr>
                          <a:schemeClr val="dk1"/>
                        </a:buClr>
                        <a:buSzPts val="3200"/>
                        <a:buFont typeface="DFKai-SB"/>
                        <a:buNone/>
                      </a:pPr>
                      <a:r>
                        <a:rPr lang="zh-TW" sz="3200" u="none" cap="none" strike="noStrike">
                          <a:latin typeface="DFKai-SB"/>
                          <a:ea typeface="DFKai-SB"/>
                          <a:cs typeface="DFKai-SB"/>
                          <a:sym typeface="DFKai-SB"/>
                        </a:rPr>
                        <a:t>🟦 行政調查</a:t>
                      </a:r>
                      <a:endParaRPr/>
                    </a:p>
                  </a:txBody>
                  <a:tcPr marT="45725" marB="45725" marR="91450" marL="91450" anchor="ctr"/>
                </a:tc>
                <a:tc>
                  <a:txBody>
                    <a:bodyPr/>
                    <a:lstStyle/>
                    <a:p>
                      <a:pPr indent="0" lvl="0" marL="0" marR="0" rtl="0" algn="ctr">
                        <a:spcBef>
                          <a:spcPts val="0"/>
                        </a:spcBef>
                        <a:spcAft>
                          <a:spcPts val="0"/>
                        </a:spcAft>
                        <a:buClr>
                          <a:schemeClr val="dk1"/>
                        </a:buClr>
                        <a:buSzPts val="3200"/>
                        <a:buFont typeface="DFKai-SB"/>
                        <a:buNone/>
                      </a:pPr>
                      <a:r>
                        <a:rPr lang="zh-TW" sz="3200" u="none" cap="none" strike="noStrike">
                          <a:latin typeface="DFKai-SB"/>
                          <a:ea typeface="DFKai-SB"/>
                          <a:cs typeface="DFKai-SB"/>
                          <a:sym typeface="DFKai-SB"/>
                        </a:rPr>
                        <a:t>🟥 刑事調查</a:t>
                      </a:r>
                      <a:endParaRPr/>
                    </a:p>
                  </a:txBody>
                  <a:tcPr marT="45725" marB="45725" marR="91450" marL="91450" anchor="ctr"/>
                </a:tc>
                <a:tc>
                  <a:txBody>
                    <a:bodyPr/>
                    <a:lstStyle/>
                    <a:p>
                      <a:pPr indent="0" lvl="0" marL="0" marR="0" rtl="0" algn="ctr">
                        <a:spcBef>
                          <a:spcPts val="0"/>
                        </a:spcBef>
                        <a:spcAft>
                          <a:spcPts val="0"/>
                        </a:spcAft>
                        <a:buClr>
                          <a:schemeClr val="dk1"/>
                        </a:buClr>
                        <a:buSzPts val="3200"/>
                        <a:buFont typeface="DFKai-SB"/>
                        <a:buNone/>
                      </a:pPr>
                      <a:r>
                        <a:rPr lang="zh-TW" sz="3200" u="none" cap="none" strike="noStrike">
                          <a:latin typeface="DFKai-SB"/>
                          <a:ea typeface="DFKai-SB"/>
                          <a:cs typeface="DFKai-SB"/>
                          <a:sym typeface="DFKai-SB"/>
                        </a:rPr>
                        <a:t>🟩 民事調查</a:t>
                      </a:r>
                      <a:endParaRPr/>
                    </a:p>
                  </a:txBody>
                  <a:tcPr marT="45725" marB="45725" marR="91450" marL="91450" anchor="ctr"/>
                </a:tc>
              </a:tr>
              <a:tr h="935500">
                <a:tc>
                  <a:txBody>
                    <a:bodyPr/>
                    <a:lstStyle/>
                    <a:p>
                      <a:pPr indent="0" lvl="0" marL="0" marR="0" rtl="0" algn="ctr">
                        <a:lnSpc>
                          <a:spcPct val="100000"/>
                        </a:lnSpc>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 </a:t>
                      </a:r>
                      <a:endParaRPr sz="2400" u="none" cap="none" strike="noStrike">
                        <a:latin typeface="DFKai-SB"/>
                        <a:ea typeface="DFKai-SB"/>
                        <a:cs typeface="DFKai-SB"/>
                        <a:sym typeface="DFKai-SB"/>
                      </a:endParaRPr>
                    </a:p>
                    <a:p>
                      <a:pPr indent="0" lvl="0" marL="0" marR="0" rtl="0" algn="ctr">
                        <a:lnSpc>
                          <a:spcPct val="100000"/>
                        </a:lnSpc>
                        <a:spcBef>
                          <a:spcPts val="0"/>
                        </a:spcBef>
                        <a:spcAft>
                          <a:spcPts val="0"/>
                        </a:spcAft>
                        <a:buClr>
                          <a:schemeClr val="dk1"/>
                        </a:buClr>
                        <a:buSzPts val="2400"/>
                        <a:buFont typeface="DFKai-SB"/>
                        <a:buNone/>
                      </a:pPr>
                      <a:r>
                        <a:rPr b="1" lang="zh-TW" sz="2400" u="none" cap="none" strike="noStrike">
                          <a:latin typeface="DFKai-SB"/>
                          <a:ea typeface="DFKai-SB"/>
                          <a:cs typeface="DFKai-SB"/>
                          <a:sym typeface="DFKai-SB"/>
                        </a:rPr>
                        <a:t>調查主體</a:t>
                      </a:r>
                      <a:endParaRPr b="1" sz="2400" u="none" cap="none" strike="noStrike">
                        <a:latin typeface="DFKai-SB"/>
                        <a:ea typeface="DFKai-SB"/>
                        <a:cs typeface="DFKai-SB"/>
                        <a:sym typeface="DFKai-SB"/>
                      </a:endParaRPr>
                    </a:p>
                    <a:p>
                      <a:pPr indent="0" lvl="0" marL="0" marR="0" rtl="0" algn="ctr">
                        <a:spcBef>
                          <a:spcPts val="0"/>
                        </a:spcBef>
                        <a:spcAft>
                          <a:spcPts val="0"/>
                        </a:spcAft>
                        <a:buClr>
                          <a:schemeClr val="dk1"/>
                        </a:buClr>
                        <a:buSzPts val="2400"/>
                        <a:buFont typeface="Calibri"/>
                        <a:buNone/>
                      </a:pPr>
                      <a:r>
                        <a:t/>
                      </a:r>
                      <a:endParaRPr sz="2400" u="none" cap="none" strike="noStrike">
                        <a:latin typeface="DFKai-SB"/>
                        <a:ea typeface="DFKai-SB"/>
                        <a:cs typeface="DFKai-SB"/>
                        <a:sym typeface="DFKai-SB"/>
                      </a:endParaRPr>
                    </a:p>
                  </a:txBody>
                  <a:tcPr marT="45725" marB="45725" marR="91450" marL="91450" anchor="ctr"/>
                </a:tc>
                <a:tc>
                  <a:txBody>
                    <a:bodyPr/>
                    <a:lstStyle/>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行政機關</a:t>
                      </a:r>
                      <a:endParaRPr/>
                    </a:p>
                  </a:txBody>
                  <a:tcPr marT="45725" marB="45725" marR="91450" marL="91450" anchor="ctr"/>
                </a:tc>
                <a:tc>
                  <a:txBody>
                    <a:bodyPr/>
                    <a:lstStyle/>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檢察官、警察</a:t>
                      </a:r>
                      <a:endParaRPr/>
                    </a:p>
                  </a:txBody>
                  <a:tcPr marT="45725" marB="45725" marR="91450" marL="91450" anchor="ctr"/>
                </a:tc>
                <a:tc>
                  <a:txBody>
                    <a:bodyPr/>
                    <a:lstStyle/>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當事人、法院</a:t>
                      </a:r>
                      <a:endParaRPr/>
                    </a:p>
                  </a:txBody>
                  <a:tcPr marT="45725" marB="45725" marR="91450" marL="91450" anchor="ctr"/>
                </a:tc>
              </a:tr>
              <a:tr h="1393275">
                <a:tc>
                  <a:txBody>
                    <a:bodyPr/>
                    <a:lstStyle/>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 </a:t>
                      </a:r>
                      <a:endParaRPr sz="2400" u="none" cap="none" strike="noStrike">
                        <a:latin typeface="DFKai-SB"/>
                        <a:ea typeface="DFKai-SB"/>
                        <a:cs typeface="DFKai-SB"/>
                        <a:sym typeface="DFKai-SB"/>
                      </a:endParaRPr>
                    </a:p>
                    <a:p>
                      <a:pPr indent="0" lvl="0" marL="0" marR="0" rtl="0" algn="ctr">
                        <a:spcBef>
                          <a:spcPts val="0"/>
                        </a:spcBef>
                        <a:spcAft>
                          <a:spcPts val="0"/>
                        </a:spcAft>
                        <a:buClr>
                          <a:schemeClr val="dk1"/>
                        </a:buClr>
                        <a:buSzPts val="2400"/>
                        <a:buFont typeface="DFKai-SB"/>
                        <a:buNone/>
                      </a:pPr>
                      <a:r>
                        <a:rPr b="1" lang="zh-TW" sz="2400" u="none" cap="none" strike="noStrike">
                          <a:latin typeface="DFKai-SB"/>
                          <a:ea typeface="DFKai-SB"/>
                          <a:cs typeface="DFKai-SB"/>
                          <a:sym typeface="DFKai-SB"/>
                        </a:rPr>
                        <a:t>核心原則</a:t>
                      </a:r>
                      <a:endParaRPr sz="2400" u="none" cap="none" strike="noStrike">
                        <a:latin typeface="DFKai-SB"/>
                        <a:ea typeface="DFKai-SB"/>
                        <a:cs typeface="DFKai-SB"/>
                        <a:sym typeface="DFKai-SB"/>
                      </a:endParaRPr>
                    </a:p>
                  </a:txBody>
                  <a:tcPr marT="45725" marB="45725" marR="91450" marL="91450" anchor="ctr"/>
                </a:tc>
                <a:tc>
                  <a:txBody>
                    <a:bodyPr/>
                    <a:lstStyle/>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職權調查主義</a:t>
                      </a:r>
                      <a:endParaRPr sz="2400" u="none" cap="none" strike="noStrike">
                        <a:latin typeface="DFKai-SB"/>
                        <a:ea typeface="DFKai-SB"/>
                        <a:cs typeface="DFKai-SB"/>
                        <a:sym typeface="DFKai-SB"/>
                      </a:endParaRPr>
                    </a:p>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（機關主動蒐證）</a:t>
                      </a:r>
                      <a:endParaRPr/>
                    </a:p>
                  </a:txBody>
                  <a:tcPr marT="45725" marB="45725" marR="91450" marL="91450" anchor="ctr"/>
                </a:tc>
                <a:tc>
                  <a:txBody>
                    <a:bodyPr/>
                    <a:lstStyle/>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無罪推定</a:t>
                      </a:r>
                      <a:endParaRPr sz="2400" u="none" cap="none" strike="noStrike">
                        <a:latin typeface="DFKai-SB"/>
                        <a:ea typeface="DFKai-SB"/>
                        <a:cs typeface="DFKai-SB"/>
                        <a:sym typeface="DFKai-SB"/>
                      </a:endParaRPr>
                    </a:p>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（判決前皆為無罪）</a:t>
                      </a:r>
                      <a:endParaRPr/>
                    </a:p>
                  </a:txBody>
                  <a:tcPr marT="45725" marB="45725" marR="91450" marL="91450" anchor="ctr"/>
                </a:tc>
                <a:tc>
                  <a:txBody>
                    <a:bodyPr/>
                    <a:lstStyle/>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舉證責任主義</a:t>
                      </a:r>
                      <a:endParaRPr sz="2400" u="none" cap="none" strike="noStrike">
                        <a:latin typeface="DFKai-SB"/>
                        <a:ea typeface="DFKai-SB"/>
                        <a:cs typeface="DFKai-SB"/>
                        <a:sym typeface="DFKai-SB"/>
                      </a:endParaRPr>
                    </a:p>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（誰主張誰舉證）</a:t>
                      </a:r>
                      <a:endParaRPr/>
                    </a:p>
                  </a:txBody>
                  <a:tcPr marT="45725" marB="45725" marR="91450" marL="91450" anchor="ctr"/>
                </a:tc>
              </a:tr>
              <a:tr h="1393275">
                <a:tc>
                  <a:txBody>
                    <a:bodyPr/>
                    <a:lstStyle/>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 </a:t>
                      </a:r>
                      <a:endParaRPr sz="2400" u="none" cap="none" strike="noStrike">
                        <a:latin typeface="DFKai-SB"/>
                        <a:ea typeface="DFKai-SB"/>
                        <a:cs typeface="DFKai-SB"/>
                        <a:sym typeface="DFKai-SB"/>
                      </a:endParaRPr>
                    </a:p>
                    <a:p>
                      <a:pPr indent="0" lvl="0" marL="0" marR="0" rtl="0" algn="ctr">
                        <a:spcBef>
                          <a:spcPts val="0"/>
                        </a:spcBef>
                        <a:spcAft>
                          <a:spcPts val="0"/>
                        </a:spcAft>
                        <a:buClr>
                          <a:schemeClr val="dk1"/>
                        </a:buClr>
                        <a:buSzPts val="2400"/>
                        <a:buFont typeface="DFKai-SB"/>
                        <a:buNone/>
                      </a:pPr>
                      <a:r>
                        <a:rPr b="1" lang="zh-TW" sz="2400" u="none" cap="none" strike="noStrike">
                          <a:latin typeface="DFKai-SB"/>
                          <a:ea typeface="DFKai-SB"/>
                          <a:cs typeface="DFKai-SB"/>
                          <a:sym typeface="DFKai-SB"/>
                        </a:rPr>
                        <a:t>主要目的</a:t>
                      </a:r>
                      <a:endParaRPr sz="2400" u="none" cap="none" strike="noStrike">
                        <a:latin typeface="DFKai-SB"/>
                        <a:ea typeface="DFKai-SB"/>
                        <a:cs typeface="DFKai-SB"/>
                        <a:sym typeface="DFKai-SB"/>
                      </a:endParaRPr>
                    </a:p>
                  </a:txBody>
                  <a:tcPr marT="45725" marB="45725" marR="91450" marL="91450" anchor="ctr"/>
                </a:tc>
                <a:tc>
                  <a:txBody>
                    <a:bodyPr/>
                    <a:lstStyle/>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行政處分、維持秩序</a:t>
                      </a:r>
                      <a:endParaRPr/>
                    </a:p>
                  </a:txBody>
                  <a:tcPr marT="45725" marB="45725" marR="91450" marL="91450" anchor="ctr"/>
                </a:tc>
                <a:tc>
                  <a:txBody>
                    <a:bodyPr/>
                    <a:lstStyle/>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偵查犯罪、保障人權</a:t>
                      </a:r>
                      <a:endParaRPr/>
                    </a:p>
                  </a:txBody>
                  <a:tcPr marT="45725" marB="45725" marR="91450" marL="91450" anchor="ctr"/>
                </a:tc>
                <a:tc>
                  <a:txBody>
                    <a:bodyPr/>
                    <a:lstStyle/>
                    <a:p>
                      <a:pPr indent="0" lvl="0" marL="0" marR="0" rtl="0" algn="ctr">
                        <a:spcBef>
                          <a:spcPts val="0"/>
                        </a:spcBef>
                        <a:spcAft>
                          <a:spcPts val="0"/>
                        </a:spcAft>
                        <a:buClr>
                          <a:schemeClr val="dk1"/>
                        </a:buClr>
                        <a:buSzPts val="2400"/>
                        <a:buFont typeface="DFKai-SB"/>
                        <a:buNone/>
                      </a:pPr>
                      <a:r>
                        <a:rPr lang="zh-TW" sz="2400" u="none" cap="none" strike="noStrike">
                          <a:latin typeface="DFKai-SB"/>
                          <a:ea typeface="DFKai-SB"/>
                          <a:cs typeface="DFKai-SB"/>
                          <a:sym typeface="DFKai-SB"/>
                        </a:rPr>
                        <a:t>解決私人爭訟</a:t>
                      </a:r>
                      <a:endParaRPr/>
                    </a:p>
                  </a:txBody>
                  <a:tcPr marT="45725" marB="45725" marR="91450" marL="91450" anchor="ct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30"/>
          <p:cNvSpPr txBox="1"/>
          <p:nvPr>
            <p:ph idx="1" type="body"/>
          </p:nvPr>
        </p:nvSpPr>
        <p:spPr>
          <a:xfrm>
            <a:off x="145577" y="236560"/>
            <a:ext cx="11846256" cy="65873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000"/>
              <a:buNone/>
            </a:pPr>
            <a:r>
              <a:rPr lang="zh-TW" sz="2000">
                <a:solidFill>
                  <a:srgbClr val="FF0000"/>
                </a:solidFill>
                <a:latin typeface="DFKai-SB"/>
                <a:ea typeface="DFKai-SB"/>
                <a:cs typeface="DFKai-SB"/>
                <a:sym typeface="DFKai-SB"/>
              </a:rPr>
              <a:t>第184條（獨立侵權行為之責任）</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﹝1﹞因故意或過失，不法侵害他人之權利者，負損害賠償責任。故意以背於善良風俗之方法，加損害於他人者亦同。</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﹝2﹞違反保護他人之法律，致生損害於他人者，負賠償責任。但能證明其行為無過失者，不在此限。</a:t>
            </a:r>
            <a:endParaRPr sz="2000">
              <a:latin typeface="DFKai-SB"/>
              <a:ea typeface="DFKai-SB"/>
              <a:cs typeface="DFKai-SB"/>
              <a:sym typeface="DFKai-SB"/>
            </a:endParaRPr>
          </a:p>
          <a:p>
            <a:pPr indent="0" lvl="0" marL="0" rtl="0" algn="l">
              <a:lnSpc>
                <a:spcPct val="90000"/>
              </a:lnSpc>
              <a:spcBef>
                <a:spcPts val="1000"/>
              </a:spcBef>
              <a:spcAft>
                <a:spcPts val="0"/>
              </a:spcAft>
              <a:buClr>
                <a:srgbClr val="FF0000"/>
              </a:buClr>
              <a:buSzPts val="2000"/>
              <a:buNone/>
            </a:pPr>
            <a:r>
              <a:rPr lang="zh-TW" sz="2000">
                <a:solidFill>
                  <a:srgbClr val="FF0000"/>
                </a:solidFill>
                <a:latin typeface="DFKai-SB"/>
                <a:ea typeface="DFKai-SB"/>
                <a:cs typeface="DFKai-SB"/>
                <a:sym typeface="DFKai-SB"/>
              </a:rPr>
              <a:t>第187條（法定代理人之責任）</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﹝1﹞無行為能力人或限制行為能力人，不法侵害他人之權利者，以行為時有識別能力為限，與其法定代理人連帶負損害賠償責任。行為時無識別能力者，由其法定代理人負損害賠償責任。</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﹝2﹞前項情形，法定代理人如其監督並未疏懈，或縱加以相當之監督，而仍不免發生損害者，不負賠償責任。</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﹝3﹞如不能依前二項規定受損害賠償時，法院因被害人之聲請，得斟酌行為人及其法定代理人與被害人之經濟狀況，令行為人或其法定代理人為全部或一部之損害賠償。</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﹝4﹞前項規定，於其他之人，在無意識或精神錯亂中所為之行為致第三人受損害時，準用之。</a:t>
            </a:r>
            <a:endParaRPr sz="2000">
              <a:latin typeface="DFKai-SB"/>
              <a:ea typeface="DFKai-SB"/>
              <a:cs typeface="DFKai-SB"/>
              <a:sym typeface="DFKai-SB"/>
            </a:endParaRPr>
          </a:p>
          <a:p>
            <a:pPr indent="0" lvl="0" marL="0" rtl="0" algn="l">
              <a:lnSpc>
                <a:spcPct val="90000"/>
              </a:lnSpc>
              <a:spcBef>
                <a:spcPts val="1000"/>
              </a:spcBef>
              <a:spcAft>
                <a:spcPts val="0"/>
              </a:spcAft>
              <a:buClr>
                <a:srgbClr val="FF0000"/>
              </a:buClr>
              <a:buSzPts val="2000"/>
              <a:buNone/>
            </a:pPr>
            <a:r>
              <a:rPr lang="zh-TW" sz="2000">
                <a:solidFill>
                  <a:srgbClr val="FF0000"/>
                </a:solidFill>
                <a:latin typeface="DFKai-SB"/>
                <a:ea typeface="DFKai-SB"/>
                <a:cs typeface="DFKai-SB"/>
                <a:sym typeface="DFKai-SB"/>
              </a:rPr>
              <a:t>第195條（侵害身體健康名譽或自由之非財產上損害賠償）</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1﹞不法侵害他人之身體、健康、名譽、自由、信用、隱私、貞操，或不法侵害其他人格法益而情節重大者，被害人雖非財產上之損害，亦得請求賠償相當之金額。其名譽被侵害者，並得請求回復名譽之適當處分。</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﹝2﹞前項請求權，不得讓與或繼承。但以金額賠償之請求權已依契約承諾，或已起訴者，不在此限。</a:t>
            </a:r>
            <a:endParaRPr/>
          </a:p>
          <a:p>
            <a:pPr indent="0" lvl="0" marL="0" rtl="0" algn="l">
              <a:lnSpc>
                <a:spcPct val="90000"/>
              </a:lnSpc>
              <a:spcBef>
                <a:spcPts val="1000"/>
              </a:spcBef>
              <a:spcAft>
                <a:spcPts val="0"/>
              </a:spcAft>
              <a:buClr>
                <a:schemeClr val="dk1"/>
              </a:buClr>
              <a:buSzPts val="2000"/>
              <a:buNone/>
            </a:pPr>
            <a:r>
              <a:rPr lang="zh-TW" sz="2000">
                <a:latin typeface="DFKai-SB"/>
                <a:ea typeface="DFKai-SB"/>
                <a:cs typeface="DFKai-SB"/>
                <a:sym typeface="DFKai-SB"/>
              </a:rPr>
              <a:t>﹝3﹞前二項規定，於不法侵害他人基於父、母、子、女或配偶關係之身分法益而情節重大者，準用之。</a:t>
            </a:r>
            <a:endParaRPr sz="2000">
              <a:latin typeface="DFKai-SB"/>
              <a:ea typeface="DFKai-SB"/>
              <a:cs typeface="DFKai-SB"/>
              <a:sym typeface="DFKai-SB"/>
            </a:endParaRPr>
          </a:p>
          <a:p>
            <a:pPr indent="0" lvl="0" marL="0" rtl="0" algn="l">
              <a:lnSpc>
                <a:spcPct val="90000"/>
              </a:lnSpc>
              <a:spcBef>
                <a:spcPts val="1000"/>
              </a:spcBef>
              <a:spcAft>
                <a:spcPts val="0"/>
              </a:spcAft>
              <a:buClr>
                <a:schemeClr val="dk1"/>
              </a:buClr>
              <a:buSzPts val="2000"/>
              <a:buNone/>
            </a:pPr>
            <a:r>
              <a:t/>
            </a:r>
            <a:endParaRPr sz="2000">
              <a:latin typeface="DFKai-SB"/>
              <a:ea typeface="DFKai-SB"/>
              <a:cs typeface="DFKai-SB"/>
              <a:sym typeface="DFKai-SB"/>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教師法修正總說明</a:t>
            </a:r>
            <a:endParaRPr/>
          </a:p>
        </p:txBody>
      </p:sp>
      <p:sp>
        <p:nvSpPr>
          <p:cNvPr id="1006" name="Google Shape;1006;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28571"/>
              </a:lnSpc>
              <a:spcBef>
                <a:spcPts val="0"/>
              </a:spcBef>
              <a:spcAft>
                <a:spcPts val="0"/>
              </a:spcAft>
              <a:buClr>
                <a:schemeClr val="dk1"/>
              </a:buClr>
              <a:buSzPts val="2800"/>
              <a:buNone/>
            </a:pPr>
            <a:r>
              <a:rPr lang="zh-TW">
                <a:latin typeface="DFKai-SB"/>
                <a:ea typeface="DFKai-SB"/>
                <a:cs typeface="DFKai-SB"/>
                <a:sym typeface="DFKai-SB"/>
              </a:rPr>
              <a:t>教師法（以下簡稱本法）於八十四年八月九日制定公布，其後歷經十三次修正，最近一次修正為一百零三年六月十八日。本法歷次修正均僅針對急迫性或特定性議題進行部分條文修正，並未通盤檢視，</a:t>
            </a:r>
            <a:r>
              <a:rPr lang="zh-TW">
                <a:solidFill>
                  <a:srgbClr val="FF0000"/>
                </a:solidFill>
                <a:latin typeface="DFKai-SB"/>
                <a:ea typeface="DFKai-SB"/>
                <a:cs typeface="DFKai-SB"/>
                <a:sym typeface="DFKai-SB"/>
              </a:rPr>
              <a:t>因社會各界對於應積極處理違反法律、教學不力或不能勝任現職之教師具有高度共識，為積極回應社會呼聲</a:t>
            </a:r>
            <a:r>
              <a:rPr lang="zh-TW">
                <a:latin typeface="DFKai-SB"/>
                <a:ea typeface="DFKai-SB"/>
                <a:cs typeface="DFKai-SB"/>
                <a:sym typeface="DFKai-SB"/>
              </a:rPr>
              <a:t>，增進教師教學品質，提供優質之教育環境，以維護學生受教權，就本法進行整體通盤檢討及全文修正，以完善教師解聘、不續聘、停聘及資遣之處理機制，並配合強化教師之申訴及救濟制度。</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教師法增修架構參考</a:t>
            </a:r>
            <a:endParaRPr/>
          </a:p>
        </p:txBody>
      </p:sp>
      <p:sp>
        <p:nvSpPr>
          <p:cNvPr id="1012" name="Google Shape;1012;p32"/>
          <p:cNvSpPr txBox="1"/>
          <p:nvPr>
            <p:ph idx="1" type="body"/>
          </p:nvPr>
        </p:nvSpPr>
        <p:spPr>
          <a:xfrm>
            <a:off x="428979" y="1644439"/>
            <a:ext cx="11273380" cy="4905714"/>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150000"/>
              </a:lnSpc>
              <a:spcBef>
                <a:spcPts val="0"/>
              </a:spcBef>
              <a:spcAft>
                <a:spcPts val="0"/>
              </a:spcAft>
              <a:buClr>
                <a:schemeClr val="dk1"/>
              </a:buClr>
              <a:buSzPct val="100000"/>
              <a:buChar char="•"/>
            </a:pPr>
            <a:r>
              <a:rPr lang="zh-TW" sz="3000">
                <a:latin typeface="DFKai-SB"/>
                <a:ea typeface="DFKai-SB"/>
                <a:cs typeface="DFKai-SB"/>
                <a:sym typeface="DFKai-SB"/>
              </a:rPr>
              <a:t>立法目的加入了維護學生學習權(§1)</a:t>
            </a:r>
            <a:endParaRPr/>
          </a:p>
          <a:p>
            <a:pPr indent="-228600" lvl="1" marL="685800" rtl="0" algn="l">
              <a:lnSpc>
                <a:spcPct val="150000"/>
              </a:lnSpc>
              <a:spcBef>
                <a:spcPts val="500"/>
              </a:spcBef>
              <a:spcAft>
                <a:spcPts val="0"/>
              </a:spcAft>
              <a:buClr>
                <a:schemeClr val="dk1"/>
              </a:buClr>
              <a:buSzPct val="100000"/>
              <a:buChar char="•"/>
            </a:pPr>
            <a:r>
              <a:rPr lang="zh-TW">
                <a:latin typeface="DFKai-SB"/>
                <a:ea typeface="DFKai-SB"/>
                <a:cs typeface="DFKai-SB"/>
                <a:sym typeface="DFKai-SB"/>
              </a:rPr>
              <a:t>第1條為明定教師權利義務，保障教師工作及生活，提升教師專業地位，並維護學生學習權，特制定本法。</a:t>
            </a:r>
            <a:endParaRPr>
              <a:latin typeface="DFKai-SB"/>
              <a:ea typeface="DFKai-SB"/>
              <a:cs typeface="DFKai-SB"/>
              <a:sym typeface="DFKai-SB"/>
            </a:endParaRPr>
          </a:p>
          <a:p>
            <a:pPr indent="-228600" lvl="0" marL="228600" rtl="0" algn="l">
              <a:lnSpc>
                <a:spcPct val="150000"/>
              </a:lnSpc>
              <a:spcBef>
                <a:spcPts val="1000"/>
              </a:spcBef>
              <a:spcAft>
                <a:spcPts val="0"/>
              </a:spcAft>
              <a:buClr>
                <a:schemeClr val="dk1"/>
              </a:buClr>
              <a:buSzPct val="100000"/>
              <a:buChar char="•"/>
            </a:pPr>
            <a:r>
              <a:rPr lang="zh-TW" sz="3000">
                <a:latin typeface="DFKai-SB"/>
                <a:ea typeface="DFKai-SB"/>
                <a:cs typeface="DFKai-SB"/>
                <a:sym typeface="DFKai-SB"/>
              </a:rPr>
              <a:t>教師聘任的變革：處理性別、兒少、體罰和霸凌事件</a:t>
            </a:r>
            <a:endParaRPr sz="3000">
              <a:highlight>
                <a:srgbClr val="00FFFF"/>
              </a:highlight>
              <a:latin typeface="DFKai-SB"/>
              <a:ea typeface="DFKai-SB"/>
              <a:cs typeface="DFKai-SB"/>
              <a:sym typeface="DFKai-SB"/>
            </a:endParaRPr>
          </a:p>
          <a:p>
            <a:pPr indent="-228600" lvl="1" marL="685800" rtl="0" algn="l">
              <a:lnSpc>
                <a:spcPct val="150000"/>
              </a:lnSpc>
              <a:spcBef>
                <a:spcPts val="500"/>
              </a:spcBef>
              <a:spcAft>
                <a:spcPts val="0"/>
              </a:spcAft>
              <a:buClr>
                <a:schemeClr val="dk1"/>
              </a:buClr>
              <a:buSzPct val="100000"/>
              <a:buChar char="•"/>
            </a:pPr>
            <a:r>
              <a:rPr lang="zh-TW">
                <a:latin typeface="DFKai-SB"/>
                <a:ea typeface="DFKai-SB"/>
                <a:cs typeface="DFKai-SB"/>
                <a:sym typeface="DFKai-SB"/>
              </a:rPr>
              <a:t>第9條第三項高級中等以下學校教師評審委員會於處理第十四條第一項第七款及第十款、第十五條第一項第一款至第四款時，</a:t>
            </a:r>
            <a:r>
              <a:rPr b="1" lang="zh-TW">
                <a:solidFill>
                  <a:srgbClr val="FF0000"/>
                </a:solidFill>
                <a:latin typeface="DFKai-SB"/>
                <a:ea typeface="DFKai-SB"/>
                <a:cs typeface="DFKai-SB"/>
                <a:sym typeface="DFKai-SB"/>
              </a:rPr>
              <a:t>學校應另行增聘校外學者專家擔任委員，至未兼行政或董事之教師代表人數少於委員總額二分之一為止</a:t>
            </a:r>
            <a:r>
              <a:rPr lang="zh-TW">
                <a:latin typeface="DFKai-SB"/>
                <a:ea typeface="DFKai-SB"/>
                <a:cs typeface="DFKai-SB"/>
                <a:sym typeface="DFKai-SB"/>
              </a:rPr>
              <a:t>。</a:t>
            </a:r>
            <a:endParaRPr>
              <a:latin typeface="DFKai-SB"/>
              <a:ea typeface="DFKai-SB"/>
              <a:cs typeface="DFKai-SB"/>
              <a:sym typeface="DFKai-SB"/>
            </a:endParaRPr>
          </a:p>
          <a:p>
            <a:pPr indent="-228600" lvl="0" marL="228600" rtl="0" algn="l">
              <a:lnSpc>
                <a:spcPct val="150000"/>
              </a:lnSpc>
              <a:spcBef>
                <a:spcPts val="1000"/>
              </a:spcBef>
              <a:spcAft>
                <a:spcPts val="0"/>
              </a:spcAft>
              <a:buClr>
                <a:schemeClr val="dk1"/>
              </a:buClr>
              <a:buSzPct val="100000"/>
              <a:buChar char="•"/>
            </a:pPr>
            <a:r>
              <a:rPr lang="zh-TW" sz="3000">
                <a:latin typeface="DFKai-SB"/>
                <a:ea typeface="DFKai-SB"/>
                <a:cs typeface="DFKai-SB"/>
                <a:sym typeface="DFKai-SB"/>
              </a:rPr>
              <a:t>解聘、不續聘、停聘及資遣樣態擴增(§14、15、16、18)</a:t>
            </a:r>
            <a:endParaRPr/>
          </a:p>
          <a:p>
            <a:pPr indent="-228600" lvl="0" marL="228600" rtl="0" algn="l">
              <a:lnSpc>
                <a:spcPct val="150000"/>
              </a:lnSpc>
              <a:spcBef>
                <a:spcPts val="1000"/>
              </a:spcBef>
              <a:spcAft>
                <a:spcPts val="0"/>
              </a:spcAft>
              <a:buClr>
                <a:schemeClr val="dk1"/>
              </a:buClr>
              <a:buSzPct val="100000"/>
              <a:buChar char="•"/>
            </a:pPr>
            <a:r>
              <a:rPr lang="zh-TW" sz="3000">
                <a:latin typeface="DFKai-SB"/>
                <a:ea typeface="DFKai-SB"/>
                <a:cs typeface="DFKai-SB"/>
                <a:sym typeface="DFKai-SB"/>
              </a:rPr>
              <a:t>教師專業審查會(16、17、26)</a:t>
            </a:r>
            <a:endParaRPr/>
          </a:p>
        </p:txBody>
      </p:sp>
      <p:grpSp>
        <p:nvGrpSpPr>
          <p:cNvPr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id="1013" name="Google Shape;1013;p32" title="iSlide™ 版权声明  COPYRIGHT NOTICE"/>
          <p:cNvGrpSpPr/>
          <p:nvPr/>
        </p:nvGrpSpPr>
        <p:grpSpPr>
          <a:xfrm>
            <a:off x="8383305" y="0"/>
            <a:ext cx="2970495" cy="2153755"/>
            <a:chOff x="2938463" y="1079500"/>
            <a:chExt cx="6489700" cy="4705351"/>
          </a:xfrm>
        </p:grpSpPr>
        <p:sp>
          <p:nvSpPr>
            <p:cNvPr id="1014" name="Google Shape;1014;p32"/>
            <p:cNvSpPr/>
            <p:nvPr/>
          </p:nvSpPr>
          <p:spPr>
            <a:xfrm>
              <a:off x="2938463" y="2700338"/>
              <a:ext cx="6489700" cy="3084513"/>
            </a:xfrm>
            <a:custGeom>
              <a:rect b="b" l="l" r="r" t="t"/>
              <a:pathLst>
                <a:path extrusionOk="0" h="936" w="1967">
                  <a:moveTo>
                    <a:pt x="984" y="0"/>
                  </a:moveTo>
                  <a:cubicBezTo>
                    <a:pt x="754" y="0"/>
                    <a:pt x="525" y="46"/>
                    <a:pt x="350" y="137"/>
                  </a:cubicBezTo>
                  <a:cubicBezTo>
                    <a:pt x="0" y="320"/>
                    <a:pt x="0" y="616"/>
                    <a:pt x="350" y="799"/>
                  </a:cubicBezTo>
                  <a:cubicBezTo>
                    <a:pt x="525" y="890"/>
                    <a:pt x="754" y="936"/>
                    <a:pt x="984" y="936"/>
                  </a:cubicBezTo>
                  <a:cubicBezTo>
                    <a:pt x="1213" y="936"/>
                    <a:pt x="1442" y="890"/>
                    <a:pt x="1617" y="799"/>
                  </a:cubicBezTo>
                  <a:cubicBezTo>
                    <a:pt x="1967" y="616"/>
                    <a:pt x="1967" y="320"/>
                    <a:pt x="1617" y="137"/>
                  </a:cubicBezTo>
                  <a:cubicBezTo>
                    <a:pt x="1442" y="46"/>
                    <a:pt x="1213" y="0"/>
                    <a:pt x="984" y="0"/>
                  </a:cubicBezTo>
                </a:path>
              </a:pathLst>
            </a:custGeom>
            <a:solidFill>
              <a:srgbClr val="F7FC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15" name="Google Shape;1015;p32"/>
            <p:cNvSpPr/>
            <p:nvPr/>
          </p:nvSpPr>
          <p:spPr>
            <a:xfrm>
              <a:off x="8696325" y="3190875"/>
              <a:ext cx="273050" cy="360363"/>
            </a:xfrm>
            <a:custGeom>
              <a:rect b="b" l="l" r="r" t="t"/>
              <a:pathLst>
                <a:path extrusionOk="0" h="109" w="83">
                  <a:moveTo>
                    <a:pt x="13" y="109"/>
                  </a:moveTo>
                  <a:cubicBezTo>
                    <a:pt x="15" y="93"/>
                    <a:pt x="24" y="79"/>
                    <a:pt x="46" y="56"/>
                  </a:cubicBezTo>
                  <a:cubicBezTo>
                    <a:pt x="68" y="34"/>
                    <a:pt x="83" y="18"/>
                    <a:pt x="62" y="9"/>
                  </a:cubicBezTo>
                  <a:cubicBezTo>
                    <a:pt x="41" y="0"/>
                    <a:pt x="9" y="39"/>
                    <a:pt x="4" y="73"/>
                  </a:cubicBezTo>
                  <a:cubicBezTo>
                    <a:pt x="0" y="107"/>
                    <a:pt x="13" y="109"/>
                    <a:pt x="13" y="109"/>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16" name="Google Shape;1016;p32"/>
            <p:cNvSpPr/>
            <p:nvPr/>
          </p:nvSpPr>
          <p:spPr>
            <a:xfrm>
              <a:off x="8705850" y="3241675"/>
              <a:ext cx="187325" cy="285750"/>
            </a:xfrm>
            <a:custGeom>
              <a:rect b="b" l="l" r="r" t="t"/>
              <a:pathLst>
                <a:path extrusionOk="0" h="87" w="57">
                  <a:moveTo>
                    <a:pt x="2" y="87"/>
                  </a:moveTo>
                  <a:cubicBezTo>
                    <a:pt x="2" y="87"/>
                    <a:pt x="2" y="87"/>
                    <a:pt x="2" y="87"/>
                  </a:cubicBezTo>
                  <a:cubicBezTo>
                    <a:pt x="1" y="87"/>
                    <a:pt x="0" y="86"/>
                    <a:pt x="0" y="85"/>
                  </a:cubicBezTo>
                  <a:cubicBezTo>
                    <a:pt x="10" y="27"/>
                    <a:pt x="41" y="7"/>
                    <a:pt x="54" y="1"/>
                  </a:cubicBezTo>
                  <a:cubicBezTo>
                    <a:pt x="55" y="0"/>
                    <a:pt x="56" y="1"/>
                    <a:pt x="57" y="2"/>
                  </a:cubicBezTo>
                  <a:cubicBezTo>
                    <a:pt x="57" y="3"/>
                    <a:pt x="57" y="4"/>
                    <a:pt x="56" y="5"/>
                  </a:cubicBezTo>
                  <a:cubicBezTo>
                    <a:pt x="43" y="10"/>
                    <a:pt x="14" y="29"/>
                    <a:pt x="4" y="86"/>
                  </a:cubicBezTo>
                  <a:cubicBezTo>
                    <a:pt x="4" y="87"/>
                    <a:pt x="3" y="87"/>
                    <a:pt x="2" y="8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17" name="Google Shape;1017;p32"/>
            <p:cNvSpPr/>
            <p:nvPr/>
          </p:nvSpPr>
          <p:spPr>
            <a:xfrm>
              <a:off x="3041650" y="4252913"/>
              <a:ext cx="358775" cy="247650"/>
            </a:xfrm>
            <a:custGeom>
              <a:rect b="b" l="l" r="r" t="t"/>
              <a:pathLst>
                <a:path extrusionOk="0" h="75" w="109">
                  <a:moveTo>
                    <a:pt x="108" y="75"/>
                  </a:moveTo>
                  <a:cubicBezTo>
                    <a:pt x="101" y="64"/>
                    <a:pt x="81" y="52"/>
                    <a:pt x="54" y="46"/>
                  </a:cubicBezTo>
                  <a:cubicBezTo>
                    <a:pt x="27" y="41"/>
                    <a:pt x="0" y="34"/>
                    <a:pt x="6" y="18"/>
                  </a:cubicBezTo>
                  <a:cubicBezTo>
                    <a:pt x="13" y="1"/>
                    <a:pt x="38" y="0"/>
                    <a:pt x="62" y="10"/>
                  </a:cubicBezTo>
                  <a:cubicBezTo>
                    <a:pt x="89" y="21"/>
                    <a:pt x="109" y="48"/>
                    <a:pt x="109" y="65"/>
                  </a:cubicBezTo>
                  <a:lnTo>
                    <a:pt x="108" y="75"/>
                  </a:lnTo>
                  <a:close/>
                </a:path>
              </a:pathLst>
            </a:custGeom>
            <a:solidFill>
              <a:srgbClr val="C1E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18" name="Google Shape;1018;p32"/>
            <p:cNvSpPr/>
            <p:nvPr/>
          </p:nvSpPr>
          <p:spPr>
            <a:xfrm>
              <a:off x="3103563" y="4295775"/>
              <a:ext cx="306388" cy="187325"/>
            </a:xfrm>
            <a:custGeom>
              <a:rect b="b" l="l" r="r" t="t"/>
              <a:pathLst>
                <a:path extrusionOk="0" h="57" w="93">
                  <a:moveTo>
                    <a:pt x="91" y="57"/>
                  </a:moveTo>
                  <a:cubicBezTo>
                    <a:pt x="90" y="57"/>
                    <a:pt x="89" y="56"/>
                    <a:pt x="89" y="56"/>
                  </a:cubicBezTo>
                  <a:cubicBezTo>
                    <a:pt x="68" y="12"/>
                    <a:pt x="18" y="5"/>
                    <a:pt x="3" y="7"/>
                  </a:cubicBezTo>
                  <a:cubicBezTo>
                    <a:pt x="2" y="7"/>
                    <a:pt x="1" y="6"/>
                    <a:pt x="1" y="5"/>
                  </a:cubicBezTo>
                  <a:cubicBezTo>
                    <a:pt x="0" y="4"/>
                    <a:pt x="1" y="3"/>
                    <a:pt x="2" y="3"/>
                  </a:cubicBezTo>
                  <a:cubicBezTo>
                    <a:pt x="19" y="0"/>
                    <a:pt x="70" y="8"/>
                    <a:pt x="93" y="54"/>
                  </a:cubicBezTo>
                  <a:cubicBezTo>
                    <a:pt x="93" y="55"/>
                    <a:pt x="93" y="56"/>
                    <a:pt x="92" y="57"/>
                  </a:cubicBezTo>
                  <a:lnTo>
                    <a:pt x="91" y="5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19" name="Google Shape;1019;p32"/>
            <p:cNvSpPr/>
            <p:nvPr/>
          </p:nvSpPr>
          <p:spPr>
            <a:xfrm>
              <a:off x="3106738" y="4054475"/>
              <a:ext cx="339725" cy="446088"/>
            </a:xfrm>
            <a:custGeom>
              <a:rect b="b" l="l" r="r" t="t"/>
              <a:pathLst>
                <a:path extrusionOk="0" h="135" w="103">
                  <a:moveTo>
                    <a:pt x="88" y="135"/>
                  </a:moveTo>
                  <a:cubicBezTo>
                    <a:pt x="88" y="135"/>
                    <a:pt x="75" y="84"/>
                    <a:pt x="43" y="57"/>
                  </a:cubicBezTo>
                  <a:cubicBezTo>
                    <a:pt x="33" y="49"/>
                    <a:pt x="23" y="38"/>
                    <a:pt x="15" y="31"/>
                  </a:cubicBezTo>
                  <a:cubicBezTo>
                    <a:pt x="0" y="16"/>
                    <a:pt x="6" y="0"/>
                    <a:pt x="28" y="0"/>
                  </a:cubicBezTo>
                  <a:cubicBezTo>
                    <a:pt x="60" y="1"/>
                    <a:pt x="83" y="28"/>
                    <a:pt x="93" y="63"/>
                  </a:cubicBezTo>
                  <a:cubicBezTo>
                    <a:pt x="103" y="97"/>
                    <a:pt x="88" y="135"/>
                    <a:pt x="88" y="135"/>
                  </a:cubicBez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0" name="Google Shape;1020;p32"/>
            <p:cNvSpPr/>
            <p:nvPr/>
          </p:nvSpPr>
          <p:spPr>
            <a:xfrm>
              <a:off x="3176588" y="4084638"/>
              <a:ext cx="244475" cy="349250"/>
            </a:xfrm>
            <a:custGeom>
              <a:rect b="b" l="l" r="r" t="t"/>
              <a:pathLst>
                <a:path extrusionOk="0" h="106" w="74">
                  <a:moveTo>
                    <a:pt x="72" y="106"/>
                  </a:moveTo>
                  <a:cubicBezTo>
                    <a:pt x="71" y="106"/>
                    <a:pt x="70" y="105"/>
                    <a:pt x="70" y="104"/>
                  </a:cubicBezTo>
                  <a:cubicBezTo>
                    <a:pt x="64" y="40"/>
                    <a:pt x="15" y="7"/>
                    <a:pt x="1" y="4"/>
                  </a:cubicBezTo>
                  <a:cubicBezTo>
                    <a:pt x="0" y="4"/>
                    <a:pt x="0" y="2"/>
                    <a:pt x="0" y="1"/>
                  </a:cubicBezTo>
                  <a:cubicBezTo>
                    <a:pt x="0" y="0"/>
                    <a:pt x="1" y="0"/>
                    <a:pt x="2" y="0"/>
                  </a:cubicBezTo>
                  <a:cubicBezTo>
                    <a:pt x="19" y="4"/>
                    <a:pt x="68" y="38"/>
                    <a:pt x="74" y="104"/>
                  </a:cubicBezTo>
                  <a:cubicBezTo>
                    <a:pt x="74" y="105"/>
                    <a:pt x="73" y="106"/>
                    <a:pt x="72" y="10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1" name="Google Shape;1021;p32"/>
            <p:cNvSpPr/>
            <p:nvPr/>
          </p:nvSpPr>
          <p:spPr>
            <a:xfrm>
              <a:off x="3397250" y="3695700"/>
              <a:ext cx="373063" cy="1017588"/>
            </a:xfrm>
            <a:custGeom>
              <a:rect b="b" l="l" r="r" t="t"/>
              <a:pathLst>
                <a:path extrusionOk="0" h="641" w="235">
                  <a:moveTo>
                    <a:pt x="235" y="641"/>
                  </a:moveTo>
                  <a:lnTo>
                    <a:pt x="0" y="507"/>
                  </a:lnTo>
                  <a:lnTo>
                    <a:pt x="0" y="0"/>
                  </a:lnTo>
                  <a:lnTo>
                    <a:pt x="235" y="135"/>
                  </a:lnTo>
                  <a:lnTo>
                    <a:pt x="235" y="641"/>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2" name="Google Shape;1022;p32"/>
            <p:cNvSpPr/>
            <p:nvPr/>
          </p:nvSpPr>
          <p:spPr>
            <a:xfrm>
              <a:off x="3770313" y="3603625"/>
              <a:ext cx="538163" cy="1109663"/>
            </a:xfrm>
            <a:custGeom>
              <a:rect b="b" l="l" r="r" t="t"/>
              <a:pathLst>
                <a:path extrusionOk="0" h="699" w="339">
                  <a:moveTo>
                    <a:pt x="0" y="193"/>
                  </a:moveTo>
                  <a:lnTo>
                    <a:pt x="339" y="0"/>
                  </a:lnTo>
                  <a:lnTo>
                    <a:pt x="339" y="504"/>
                  </a:lnTo>
                  <a:lnTo>
                    <a:pt x="0" y="699"/>
                  </a:lnTo>
                  <a:lnTo>
                    <a:pt x="0" y="193"/>
                  </a:lnTo>
                  <a:close/>
                </a:path>
              </a:pathLst>
            </a:custGeom>
            <a:solidFill>
              <a:srgbClr val="C1E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3" name="Google Shape;1023;p32"/>
            <p:cNvSpPr/>
            <p:nvPr/>
          </p:nvSpPr>
          <p:spPr>
            <a:xfrm>
              <a:off x="3397250" y="3386138"/>
              <a:ext cx="911225" cy="523875"/>
            </a:xfrm>
            <a:custGeom>
              <a:rect b="b" l="l" r="r" t="t"/>
              <a:pathLst>
                <a:path extrusionOk="0" h="330" w="574">
                  <a:moveTo>
                    <a:pt x="574" y="137"/>
                  </a:moveTo>
                  <a:lnTo>
                    <a:pt x="235" y="330"/>
                  </a:lnTo>
                  <a:lnTo>
                    <a:pt x="0" y="195"/>
                  </a:lnTo>
                  <a:lnTo>
                    <a:pt x="337" y="0"/>
                  </a:lnTo>
                  <a:lnTo>
                    <a:pt x="574" y="137"/>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4" name="Google Shape;1024;p32"/>
            <p:cNvSpPr/>
            <p:nvPr/>
          </p:nvSpPr>
          <p:spPr>
            <a:xfrm>
              <a:off x="3825875" y="3695700"/>
              <a:ext cx="439738" cy="550863"/>
            </a:xfrm>
            <a:custGeom>
              <a:rect b="b" l="l" r="r" t="t"/>
              <a:pathLst>
                <a:path extrusionOk="0" h="347" w="277">
                  <a:moveTo>
                    <a:pt x="0" y="156"/>
                  </a:moveTo>
                  <a:lnTo>
                    <a:pt x="270" y="0"/>
                  </a:lnTo>
                  <a:lnTo>
                    <a:pt x="277" y="2"/>
                  </a:lnTo>
                  <a:lnTo>
                    <a:pt x="277" y="191"/>
                  </a:lnTo>
                  <a:lnTo>
                    <a:pt x="6" y="347"/>
                  </a:lnTo>
                  <a:lnTo>
                    <a:pt x="0" y="343"/>
                  </a:lnTo>
                  <a:lnTo>
                    <a:pt x="0" y="156"/>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5" name="Google Shape;1025;p32"/>
            <p:cNvSpPr/>
            <p:nvPr/>
          </p:nvSpPr>
          <p:spPr>
            <a:xfrm>
              <a:off x="3835400" y="3698875"/>
              <a:ext cx="430213" cy="547688"/>
            </a:xfrm>
            <a:custGeom>
              <a:rect b="b" l="l" r="r" t="t"/>
              <a:pathLst>
                <a:path extrusionOk="0" h="345" w="271">
                  <a:moveTo>
                    <a:pt x="0" y="158"/>
                  </a:moveTo>
                  <a:lnTo>
                    <a:pt x="271" y="0"/>
                  </a:lnTo>
                  <a:lnTo>
                    <a:pt x="271" y="189"/>
                  </a:lnTo>
                  <a:lnTo>
                    <a:pt x="0" y="345"/>
                  </a:lnTo>
                  <a:lnTo>
                    <a:pt x="0" y="158"/>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6" name="Google Shape;1026;p32"/>
            <p:cNvSpPr/>
            <p:nvPr/>
          </p:nvSpPr>
          <p:spPr>
            <a:xfrm>
              <a:off x="3984625" y="3854450"/>
              <a:ext cx="107950" cy="82550"/>
            </a:xfrm>
            <a:custGeom>
              <a:rect b="b" l="l" r="r" t="t"/>
              <a:pathLst>
                <a:path extrusionOk="0" h="25" w="33">
                  <a:moveTo>
                    <a:pt x="6" y="14"/>
                  </a:moveTo>
                  <a:cubicBezTo>
                    <a:pt x="28" y="2"/>
                    <a:pt x="28" y="2"/>
                    <a:pt x="28" y="2"/>
                  </a:cubicBezTo>
                  <a:cubicBezTo>
                    <a:pt x="31" y="0"/>
                    <a:pt x="33" y="1"/>
                    <a:pt x="33" y="3"/>
                  </a:cubicBezTo>
                  <a:cubicBezTo>
                    <a:pt x="33" y="6"/>
                    <a:pt x="31" y="9"/>
                    <a:pt x="28" y="11"/>
                  </a:cubicBezTo>
                  <a:cubicBezTo>
                    <a:pt x="6" y="24"/>
                    <a:pt x="6" y="24"/>
                    <a:pt x="6" y="24"/>
                  </a:cubicBezTo>
                  <a:cubicBezTo>
                    <a:pt x="3" y="25"/>
                    <a:pt x="0" y="25"/>
                    <a:pt x="0" y="22"/>
                  </a:cubicBezTo>
                  <a:cubicBezTo>
                    <a:pt x="0" y="19"/>
                    <a:pt x="3" y="16"/>
                    <a:pt x="6" y="14"/>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7" name="Google Shape;1027;p32"/>
            <p:cNvSpPr/>
            <p:nvPr/>
          </p:nvSpPr>
          <p:spPr>
            <a:xfrm>
              <a:off x="3816350" y="4071938"/>
              <a:ext cx="438150" cy="549275"/>
            </a:xfrm>
            <a:custGeom>
              <a:rect b="b" l="l" r="r" t="t"/>
              <a:pathLst>
                <a:path extrusionOk="0" h="346" w="276">
                  <a:moveTo>
                    <a:pt x="0" y="155"/>
                  </a:moveTo>
                  <a:lnTo>
                    <a:pt x="270" y="0"/>
                  </a:lnTo>
                  <a:lnTo>
                    <a:pt x="270" y="186"/>
                  </a:lnTo>
                  <a:lnTo>
                    <a:pt x="276" y="191"/>
                  </a:lnTo>
                  <a:lnTo>
                    <a:pt x="6" y="346"/>
                  </a:lnTo>
                  <a:lnTo>
                    <a:pt x="0" y="342"/>
                  </a:lnTo>
                  <a:lnTo>
                    <a:pt x="0" y="155"/>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8" name="Google Shape;1028;p32"/>
            <p:cNvSpPr/>
            <p:nvPr/>
          </p:nvSpPr>
          <p:spPr>
            <a:xfrm>
              <a:off x="3825875" y="4078288"/>
              <a:ext cx="428625" cy="542925"/>
            </a:xfrm>
            <a:custGeom>
              <a:rect b="b" l="l" r="r" t="t"/>
              <a:pathLst>
                <a:path extrusionOk="0" h="342" w="270">
                  <a:moveTo>
                    <a:pt x="0" y="156"/>
                  </a:moveTo>
                  <a:lnTo>
                    <a:pt x="270" y="0"/>
                  </a:lnTo>
                  <a:lnTo>
                    <a:pt x="270" y="187"/>
                  </a:lnTo>
                  <a:lnTo>
                    <a:pt x="0" y="342"/>
                  </a:lnTo>
                  <a:lnTo>
                    <a:pt x="0" y="156"/>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9" name="Google Shape;1029;p32"/>
            <p:cNvSpPr/>
            <p:nvPr/>
          </p:nvSpPr>
          <p:spPr>
            <a:xfrm>
              <a:off x="3975100" y="4229100"/>
              <a:ext cx="107950" cy="85725"/>
            </a:xfrm>
            <a:custGeom>
              <a:rect b="b" l="l" r="r" t="t"/>
              <a:pathLst>
                <a:path extrusionOk="0" h="26" w="33">
                  <a:moveTo>
                    <a:pt x="6" y="15"/>
                  </a:moveTo>
                  <a:cubicBezTo>
                    <a:pt x="28" y="2"/>
                    <a:pt x="28" y="2"/>
                    <a:pt x="28" y="2"/>
                  </a:cubicBezTo>
                  <a:cubicBezTo>
                    <a:pt x="31" y="0"/>
                    <a:pt x="33" y="1"/>
                    <a:pt x="33" y="4"/>
                  </a:cubicBezTo>
                  <a:cubicBezTo>
                    <a:pt x="33" y="6"/>
                    <a:pt x="31" y="10"/>
                    <a:pt x="28" y="11"/>
                  </a:cubicBezTo>
                  <a:cubicBezTo>
                    <a:pt x="6" y="24"/>
                    <a:pt x="6" y="24"/>
                    <a:pt x="6" y="24"/>
                  </a:cubicBezTo>
                  <a:cubicBezTo>
                    <a:pt x="3" y="26"/>
                    <a:pt x="0" y="25"/>
                    <a:pt x="0" y="22"/>
                  </a:cubicBezTo>
                  <a:cubicBezTo>
                    <a:pt x="0" y="20"/>
                    <a:pt x="3" y="16"/>
                    <a:pt x="6" y="15"/>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0" name="Google Shape;1030;p32"/>
            <p:cNvSpPr/>
            <p:nvPr/>
          </p:nvSpPr>
          <p:spPr>
            <a:xfrm>
              <a:off x="3397250" y="2846388"/>
              <a:ext cx="373063" cy="1017588"/>
            </a:xfrm>
            <a:custGeom>
              <a:rect b="b" l="l" r="r" t="t"/>
              <a:pathLst>
                <a:path extrusionOk="0" h="641" w="235">
                  <a:moveTo>
                    <a:pt x="235" y="641"/>
                  </a:moveTo>
                  <a:lnTo>
                    <a:pt x="0" y="506"/>
                  </a:lnTo>
                  <a:lnTo>
                    <a:pt x="0" y="0"/>
                  </a:lnTo>
                  <a:lnTo>
                    <a:pt x="235" y="134"/>
                  </a:lnTo>
                  <a:lnTo>
                    <a:pt x="235" y="641"/>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1" name="Google Shape;1031;p32"/>
            <p:cNvSpPr/>
            <p:nvPr/>
          </p:nvSpPr>
          <p:spPr>
            <a:xfrm>
              <a:off x="3770313" y="2752725"/>
              <a:ext cx="538163" cy="1111250"/>
            </a:xfrm>
            <a:custGeom>
              <a:rect b="b" l="l" r="r" t="t"/>
              <a:pathLst>
                <a:path extrusionOk="0" h="700" w="339">
                  <a:moveTo>
                    <a:pt x="0" y="193"/>
                  </a:moveTo>
                  <a:lnTo>
                    <a:pt x="339" y="0"/>
                  </a:lnTo>
                  <a:lnTo>
                    <a:pt x="339" y="507"/>
                  </a:lnTo>
                  <a:lnTo>
                    <a:pt x="0" y="700"/>
                  </a:lnTo>
                  <a:lnTo>
                    <a:pt x="0" y="193"/>
                  </a:lnTo>
                  <a:close/>
                </a:path>
              </a:pathLst>
            </a:custGeom>
            <a:solidFill>
              <a:srgbClr val="C1E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2" name="Google Shape;1032;p32"/>
            <p:cNvSpPr/>
            <p:nvPr/>
          </p:nvSpPr>
          <p:spPr>
            <a:xfrm>
              <a:off x="3397250" y="2535238"/>
              <a:ext cx="911225" cy="523875"/>
            </a:xfrm>
            <a:custGeom>
              <a:rect b="b" l="l" r="r" t="t"/>
              <a:pathLst>
                <a:path extrusionOk="0" h="330" w="574">
                  <a:moveTo>
                    <a:pt x="574" y="137"/>
                  </a:moveTo>
                  <a:lnTo>
                    <a:pt x="235" y="330"/>
                  </a:lnTo>
                  <a:lnTo>
                    <a:pt x="0" y="196"/>
                  </a:lnTo>
                  <a:lnTo>
                    <a:pt x="337" y="0"/>
                  </a:lnTo>
                  <a:lnTo>
                    <a:pt x="574" y="137"/>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3" name="Google Shape;1033;p32"/>
            <p:cNvSpPr/>
            <p:nvPr/>
          </p:nvSpPr>
          <p:spPr>
            <a:xfrm>
              <a:off x="3825875" y="2846388"/>
              <a:ext cx="439738" cy="549275"/>
            </a:xfrm>
            <a:custGeom>
              <a:rect b="b" l="l" r="r" t="t"/>
              <a:pathLst>
                <a:path extrusionOk="0" h="346" w="277">
                  <a:moveTo>
                    <a:pt x="0" y="155"/>
                  </a:moveTo>
                  <a:lnTo>
                    <a:pt x="270" y="0"/>
                  </a:lnTo>
                  <a:lnTo>
                    <a:pt x="277" y="2"/>
                  </a:lnTo>
                  <a:lnTo>
                    <a:pt x="277" y="191"/>
                  </a:lnTo>
                  <a:lnTo>
                    <a:pt x="6" y="346"/>
                  </a:lnTo>
                  <a:lnTo>
                    <a:pt x="0" y="342"/>
                  </a:lnTo>
                  <a:lnTo>
                    <a:pt x="0" y="155"/>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4" name="Google Shape;1034;p32"/>
            <p:cNvSpPr/>
            <p:nvPr/>
          </p:nvSpPr>
          <p:spPr>
            <a:xfrm>
              <a:off x="3984625" y="3003550"/>
              <a:ext cx="107950" cy="82550"/>
            </a:xfrm>
            <a:custGeom>
              <a:rect b="b" l="l" r="r" t="t"/>
              <a:pathLst>
                <a:path extrusionOk="0" h="25" w="33">
                  <a:moveTo>
                    <a:pt x="6" y="14"/>
                  </a:moveTo>
                  <a:cubicBezTo>
                    <a:pt x="28" y="2"/>
                    <a:pt x="28" y="2"/>
                    <a:pt x="28" y="2"/>
                  </a:cubicBezTo>
                  <a:cubicBezTo>
                    <a:pt x="31" y="0"/>
                    <a:pt x="33" y="1"/>
                    <a:pt x="33" y="3"/>
                  </a:cubicBezTo>
                  <a:cubicBezTo>
                    <a:pt x="33" y="6"/>
                    <a:pt x="31" y="9"/>
                    <a:pt x="28" y="11"/>
                  </a:cubicBezTo>
                  <a:cubicBezTo>
                    <a:pt x="6" y="24"/>
                    <a:pt x="6" y="24"/>
                    <a:pt x="6" y="24"/>
                  </a:cubicBezTo>
                  <a:cubicBezTo>
                    <a:pt x="3" y="25"/>
                    <a:pt x="0" y="25"/>
                    <a:pt x="0" y="22"/>
                  </a:cubicBezTo>
                  <a:cubicBezTo>
                    <a:pt x="0" y="20"/>
                    <a:pt x="3" y="16"/>
                    <a:pt x="6" y="14"/>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5" name="Google Shape;1035;p32"/>
            <p:cNvSpPr/>
            <p:nvPr/>
          </p:nvSpPr>
          <p:spPr>
            <a:xfrm>
              <a:off x="3816350" y="3221038"/>
              <a:ext cx="438150" cy="550863"/>
            </a:xfrm>
            <a:custGeom>
              <a:rect b="b" l="l" r="r" t="t"/>
              <a:pathLst>
                <a:path extrusionOk="0" h="347" w="276">
                  <a:moveTo>
                    <a:pt x="0" y="156"/>
                  </a:moveTo>
                  <a:lnTo>
                    <a:pt x="270" y="0"/>
                  </a:lnTo>
                  <a:lnTo>
                    <a:pt x="270" y="187"/>
                  </a:lnTo>
                  <a:lnTo>
                    <a:pt x="276" y="191"/>
                  </a:lnTo>
                  <a:lnTo>
                    <a:pt x="6" y="347"/>
                  </a:lnTo>
                  <a:lnTo>
                    <a:pt x="0" y="343"/>
                  </a:lnTo>
                  <a:lnTo>
                    <a:pt x="0" y="156"/>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6" name="Google Shape;1036;p32"/>
            <p:cNvSpPr/>
            <p:nvPr/>
          </p:nvSpPr>
          <p:spPr>
            <a:xfrm>
              <a:off x="3825875" y="3227388"/>
              <a:ext cx="428625" cy="544513"/>
            </a:xfrm>
            <a:custGeom>
              <a:rect b="b" l="l" r="r" t="t"/>
              <a:pathLst>
                <a:path extrusionOk="0" h="343" w="270">
                  <a:moveTo>
                    <a:pt x="0" y="156"/>
                  </a:moveTo>
                  <a:lnTo>
                    <a:pt x="270" y="0"/>
                  </a:lnTo>
                  <a:lnTo>
                    <a:pt x="270" y="187"/>
                  </a:lnTo>
                  <a:lnTo>
                    <a:pt x="0" y="343"/>
                  </a:lnTo>
                  <a:lnTo>
                    <a:pt x="0" y="156"/>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7" name="Google Shape;1037;p32"/>
            <p:cNvSpPr/>
            <p:nvPr/>
          </p:nvSpPr>
          <p:spPr>
            <a:xfrm>
              <a:off x="3975100" y="3379788"/>
              <a:ext cx="107950" cy="85725"/>
            </a:xfrm>
            <a:custGeom>
              <a:rect b="b" l="l" r="r" t="t"/>
              <a:pathLst>
                <a:path extrusionOk="0" h="26" w="33">
                  <a:moveTo>
                    <a:pt x="6" y="15"/>
                  </a:moveTo>
                  <a:cubicBezTo>
                    <a:pt x="28" y="2"/>
                    <a:pt x="28" y="2"/>
                    <a:pt x="28" y="2"/>
                  </a:cubicBezTo>
                  <a:cubicBezTo>
                    <a:pt x="31" y="0"/>
                    <a:pt x="33" y="1"/>
                    <a:pt x="33" y="4"/>
                  </a:cubicBezTo>
                  <a:cubicBezTo>
                    <a:pt x="33" y="6"/>
                    <a:pt x="31" y="10"/>
                    <a:pt x="28" y="11"/>
                  </a:cubicBezTo>
                  <a:cubicBezTo>
                    <a:pt x="6" y="24"/>
                    <a:pt x="6" y="24"/>
                    <a:pt x="6" y="24"/>
                  </a:cubicBezTo>
                  <a:cubicBezTo>
                    <a:pt x="3" y="26"/>
                    <a:pt x="0" y="25"/>
                    <a:pt x="0" y="22"/>
                  </a:cubicBezTo>
                  <a:cubicBezTo>
                    <a:pt x="0" y="20"/>
                    <a:pt x="3" y="16"/>
                    <a:pt x="6" y="15"/>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8" name="Google Shape;1038;p32"/>
            <p:cNvSpPr/>
            <p:nvPr/>
          </p:nvSpPr>
          <p:spPr>
            <a:xfrm>
              <a:off x="3825875" y="2846388"/>
              <a:ext cx="428625" cy="542925"/>
            </a:xfrm>
            <a:custGeom>
              <a:rect b="b" l="l" r="r" t="t"/>
              <a:pathLst>
                <a:path extrusionOk="0" h="342" w="270">
                  <a:moveTo>
                    <a:pt x="0" y="155"/>
                  </a:moveTo>
                  <a:lnTo>
                    <a:pt x="270" y="0"/>
                  </a:lnTo>
                  <a:lnTo>
                    <a:pt x="270" y="186"/>
                  </a:lnTo>
                  <a:lnTo>
                    <a:pt x="0" y="342"/>
                  </a:lnTo>
                  <a:lnTo>
                    <a:pt x="0" y="155"/>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9" name="Google Shape;1039;p32"/>
            <p:cNvSpPr/>
            <p:nvPr/>
          </p:nvSpPr>
          <p:spPr>
            <a:xfrm>
              <a:off x="4235450" y="2855913"/>
              <a:ext cx="233363" cy="398463"/>
            </a:xfrm>
            <a:custGeom>
              <a:rect b="b" l="l" r="r" t="t"/>
              <a:pathLst>
                <a:path extrusionOk="0" h="251" w="147">
                  <a:moveTo>
                    <a:pt x="147" y="85"/>
                  </a:moveTo>
                  <a:lnTo>
                    <a:pt x="0" y="0"/>
                  </a:lnTo>
                  <a:lnTo>
                    <a:pt x="0" y="166"/>
                  </a:lnTo>
                  <a:lnTo>
                    <a:pt x="147" y="251"/>
                  </a:lnTo>
                  <a:lnTo>
                    <a:pt x="147" y="85"/>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0" name="Google Shape;1040;p32"/>
            <p:cNvSpPr/>
            <p:nvPr/>
          </p:nvSpPr>
          <p:spPr>
            <a:xfrm>
              <a:off x="3984625" y="2874963"/>
              <a:ext cx="376238" cy="557213"/>
            </a:xfrm>
            <a:custGeom>
              <a:rect b="b" l="l" r="r" t="t"/>
              <a:pathLst>
                <a:path extrusionOk="0" h="351" w="237">
                  <a:moveTo>
                    <a:pt x="0" y="351"/>
                  </a:moveTo>
                  <a:lnTo>
                    <a:pt x="0" y="116"/>
                  </a:lnTo>
                  <a:lnTo>
                    <a:pt x="58" y="83"/>
                  </a:lnTo>
                  <a:lnTo>
                    <a:pt x="68" y="98"/>
                  </a:lnTo>
                  <a:lnTo>
                    <a:pt x="237" y="0"/>
                  </a:lnTo>
                  <a:lnTo>
                    <a:pt x="237" y="214"/>
                  </a:lnTo>
                  <a:lnTo>
                    <a:pt x="0" y="351"/>
                  </a:lnTo>
                  <a:close/>
                </a:path>
              </a:pathLst>
            </a:custGeom>
            <a:solidFill>
              <a:srgbClr val="C1E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1" name="Google Shape;1041;p32"/>
            <p:cNvSpPr/>
            <p:nvPr/>
          </p:nvSpPr>
          <p:spPr>
            <a:xfrm>
              <a:off x="3984625" y="2892425"/>
              <a:ext cx="401638" cy="539750"/>
            </a:xfrm>
            <a:custGeom>
              <a:rect b="b" l="l" r="r" t="t"/>
              <a:pathLst>
                <a:path extrusionOk="0" h="340" w="253">
                  <a:moveTo>
                    <a:pt x="0" y="340"/>
                  </a:moveTo>
                  <a:lnTo>
                    <a:pt x="19" y="135"/>
                  </a:lnTo>
                  <a:lnTo>
                    <a:pt x="253" y="0"/>
                  </a:lnTo>
                  <a:lnTo>
                    <a:pt x="237" y="203"/>
                  </a:lnTo>
                  <a:lnTo>
                    <a:pt x="0" y="340"/>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2" name="Google Shape;1042;p32"/>
            <p:cNvSpPr/>
            <p:nvPr/>
          </p:nvSpPr>
          <p:spPr>
            <a:xfrm>
              <a:off x="3835400" y="3122613"/>
              <a:ext cx="204788" cy="379413"/>
            </a:xfrm>
            <a:custGeom>
              <a:rect b="b" l="l" r="r" t="t"/>
              <a:pathLst>
                <a:path extrusionOk="0" h="239" w="129">
                  <a:moveTo>
                    <a:pt x="129" y="73"/>
                  </a:moveTo>
                  <a:lnTo>
                    <a:pt x="0" y="0"/>
                  </a:lnTo>
                  <a:lnTo>
                    <a:pt x="0" y="164"/>
                  </a:lnTo>
                  <a:lnTo>
                    <a:pt x="129" y="239"/>
                  </a:lnTo>
                  <a:lnTo>
                    <a:pt x="129" y="73"/>
                  </a:lnTo>
                  <a:close/>
                </a:path>
              </a:pathLst>
            </a:custGeom>
            <a:solidFill>
              <a:srgbClr val="C1E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3" name="Google Shape;1043;p32"/>
            <p:cNvSpPr/>
            <p:nvPr/>
          </p:nvSpPr>
          <p:spPr>
            <a:xfrm>
              <a:off x="4040188" y="2967038"/>
              <a:ext cx="428625" cy="547688"/>
            </a:xfrm>
            <a:custGeom>
              <a:rect b="b" l="l" r="r" t="t"/>
              <a:pathLst>
                <a:path extrusionOk="0" h="345" w="270">
                  <a:moveTo>
                    <a:pt x="0" y="156"/>
                  </a:moveTo>
                  <a:lnTo>
                    <a:pt x="270" y="0"/>
                  </a:lnTo>
                  <a:lnTo>
                    <a:pt x="270" y="189"/>
                  </a:lnTo>
                  <a:lnTo>
                    <a:pt x="0" y="345"/>
                  </a:lnTo>
                  <a:lnTo>
                    <a:pt x="0" y="156"/>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4" name="Google Shape;1044;p32"/>
            <p:cNvSpPr/>
            <p:nvPr/>
          </p:nvSpPr>
          <p:spPr>
            <a:xfrm>
              <a:off x="4189413" y="3122613"/>
              <a:ext cx="107950" cy="82550"/>
            </a:xfrm>
            <a:custGeom>
              <a:rect b="b" l="l" r="r" t="t"/>
              <a:pathLst>
                <a:path extrusionOk="0" h="25" w="33">
                  <a:moveTo>
                    <a:pt x="6" y="14"/>
                  </a:moveTo>
                  <a:cubicBezTo>
                    <a:pt x="28" y="1"/>
                    <a:pt x="28" y="1"/>
                    <a:pt x="28" y="1"/>
                  </a:cubicBezTo>
                  <a:cubicBezTo>
                    <a:pt x="31" y="0"/>
                    <a:pt x="33" y="1"/>
                    <a:pt x="33" y="3"/>
                  </a:cubicBezTo>
                  <a:cubicBezTo>
                    <a:pt x="33" y="6"/>
                    <a:pt x="31" y="9"/>
                    <a:pt x="28" y="11"/>
                  </a:cubicBezTo>
                  <a:cubicBezTo>
                    <a:pt x="6" y="24"/>
                    <a:pt x="6" y="24"/>
                    <a:pt x="6" y="24"/>
                  </a:cubicBezTo>
                  <a:cubicBezTo>
                    <a:pt x="3" y="25"/>
                    <a:pt x="0" y="24"/>
                    <a:pt x="0" y="22"/>
                  </a:cubicBezTo>
                  <a:cubicBezTo>
                    <a:pt x="0" y="19"/>
                    <a:pt x="3" y="16"/>
                    <a:pt x="6" y="14"/>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5" name="Google Shape;1045;p32"/>
            <p:cNvSpPr/>
            <p:nvPr/>
          </p:nvSpPr>
          <p:spPr>
            <a:xfrm>
              <a:off x="4024313" y="3208338"/>
              <a:ext cx="15875" cy="306388"/>
            </a:xfrm>
            <a:custGeom>
              <a:rect b="b" l="l" r="r" t="t"/>
              <a:pathLst>
                <a:path extrusionOk="0" h="193" w="10">
                  <a:moveTo>
                    <a:pt x="10" y="4"/>
                  </a:moveTo>
                  <a:lnTo>
                    <a:pt x="0" y="0"/>
                  </a:lnTo>
                  <a:lnTo>
                    <a:pt x="0" y="187"/>
                  </a:lnTo>
                  <a:lnTo>
                    <a:pt x="10" y="193"/>
                  </a:lnTo>
                  <a:lnTo>
                    <a:pt x="10" y="4"/>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6" name="Google Shape;1046;p32"/>
            <p:cNvSpPr/>
            <p:nvPr/>
          </p:nvSpPr>
          <p:spPr>
            <a:xfrm>
              <a:off x="4024313" y="2960688"/>
              <a:ext cx="444500" cy="254000"/>
            </a:xfrm>
            <a:custGeom>
              <a:rect b="b" l="l" r="r" t="t"/>
              <a:pathLst>
                <a:path extrusionOk="0" h="160" w="280">
                  <a:moveTo>
                    <a:pt x="0" y="156"/>
                  </a:moveTo>
                  <a:lnTo>
                    <a:pt x="270" y="0"/>
                  </a:lnTo>
                  <a:lnTo>
                    <a:pt x="280" y="4"/>
                  </a:lnTo>
                  <a:lnTo>
                    <a:pt x="10" y="160"/>
                  </a:lnTo>
                  <a:lnTo>
                    <a:pt x="0" y="156"/>
                  </a:lnTo>
                  <a:close/>
                </a:path>
              </a:pathLst>
            </a:custGeom>
            <a:solidFill>
              <a:srgbClr val="C1E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7" name="Google Shape;1047;p32"/>
            <p:cNvSpPr/>
            <p:nvPr/>
          </p:nvSpPr>
          <p:spPr>
            <a:xfrm>
              <a:off x="7827963" y="2838450"/>
              <a:ext cx="376238" cy="1022350"/>
            </a:xfrm>
            <a:custGeom>
              <a:rect b="b" l="l" r="r" t="t"/>
              <a:pathLst>
                <a:path extrusionOk="0" h="644" w="237">
                  <a:moveTo>
                    <a:pt x="237" y="644"/>
                  </a:moveTo>
                  <a:lnTo>
                    <a:pt x="0" y="507"/>
                  </a:lnTo>
                  <a:lnTo>
                    <a:pt x="0" y="0"/>
                  </a:lnTo>
                  <a:lnTo>
                    <a:pt x="237" y="137"/>
                  </a:lnTo>
                  <a:lnTo>
                    <a:pt x="237" y="644"/>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8" name="Google Shape;1048;p32"/>
            <p:cNvSpPr/>
            <p:nvPr/>
          </p:nvSpPr>
          <p:spPr>
            <a:xfrm>
              <a:off x="8204200" y="2746375"/>
              <a:ext cx="534988" cy="1114425"/>
            </a:xfrm>
            <a:custGeom>
              <a:rect b="b" l="l" r="r" t="t"/>
              <a:pathLst>
                <a:path extrusionOk="0" h="702" w="337">
                  <a:moveTo>
                    <a:pt x="0" y="195"/>
                  </a:moveTo>
                  <a:lnTo>
                    <a:pt x="337" y="0"/>
                  </a:lnTo>
                  <a:lnTo>
                    <a:pt x="337" y="507"/>
                  </a:lnTo>
                  <a:lnTo>
                    <a:pt x="0" y="702"/>
                  </a:lnTo>
                  <a:lnTo>
                    <a:pt x="0" y="195"/>
                  </a:lnTo>
                  <a:close/>
                </a:path>
              </a:pathLst>
            </a:custGeom>
            <a:solidFill>
              <a:srgbClr val="C1E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9" name="Google Shape;1049;p32"/>
            <p:cNvSpPr/>
            <p:nvPr/>
          </p:nvSpPr>
          <p:spPr>
            <a:xfrm>
              <a:off x="7827963" y="2528888"/>
              <a:ext cx="911225" cy="527050"/>
            </a:xfrm>
            <a:custGeom>
              <a:rect b="b" l="l" r="r" t="t"/>
              <a:pathLst>
                <a:path extrusionOk="0" h="332" w="574">
                  <a:moveTo>
                    <a:pt x="574" y="137"/>
                  </a:moveTo>
                  <a:lnTo>
                    <a:pt x="237" y="332"/>
                  </a:lnTo>
                  <a:lnTo>
                    <a:pt x="0" y="195"/>
                  </a:lnTo>
                  <a:lnTo>
                    <a:pt x="339" y="0"/>
                  </a:lnTo>
                  <a:lnTo>
                    <a:pt x="574" y="137"/>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0" name="Google Shape;1050;p32"/>
            <p:cNvSpPr/>
            <p:nvPr/>
          </p:nvSpPr>
          <p:spPr>
            <a:xfrm>
              <a:off x="8256588" y="2838450"/>
              <a:ext cx="439738" cy="550863"/>
            </a:xfrm>
            <a:custGeom>
              <a:rect b="b" l="l" r="r" t="t"/>
              <a:pathLst>
                <a:path extrusionOk="0" h="347" w="277">
                  <a:moveTo>
                    <a:pt x="0" y="156"/>
                  </a:moveTo>
                  <a:lnTo>
                    <a:pt x="270" y="0"/>
                  </a:lnTo>
                  <a:lnTo>
                    <a:pt x="277" y="5"/>
                  </a:lnTo>
                  <a:lnTo>
                    <a:pt x="277" y="191"/>
                  </a:lnTo>
                  <a:lnTo>
                    <a:pt x="6" y="347"/>
                  </a:lnTo>
                  <a:lnTo>
                    <a:pt x="0" y="343"/>
                  </a:lnTo>
                  <a:lnTo>
                    <a:pt x="0" y="156"/>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1" name="Google Shape;1051;p32"/>
            <p:cNvSpPr/>
            <p:nvPr/>
          </p:nvSpPr>
          <p:spPr>
            <a:xfrm>
              <a:off x="8266113" y="2846388"/>
              <a:ext cx="430213" cy="542925"/>
            </a:xfrm>
            <a:custGeom>
              <a:rect b="b" l="l" r="r" t="t"/>
              <a:pathLst>
                <a:path extrusionOk="0" h="342" w="271">
                  <a:moveTo>
                    <a:pt x="0" y="155"/>
                  </a:moveTo>
                  <a:lnTo>
                    <a:pt x="271" y="0"/>
                  </a:lnTo>
                  <a:lnTo>
                    <a:pt x="271" y="186"/>
                  </a:lnTo>
                  <a:lnTo>
                    <a:pt x="0" y="342"/>
                  </a:lnTo>
                  <a:lnTo>
                    <a:pt x="0" y="155"/>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2" name="Google Shape;1052;p32"/>
            <p:cNvSpPr/>
            <p:nvPr/>
          </p:nvSpPr>
          <p:spPr>
            <a:xfrm>
              <a:off x="8418513" y="2997200"/>
              <a:ext cx="106363" cy="85725"/>
            </a:xfrm>
            <a:custGeom>
              <a:rect b="b" l="l" r="r" t="t"/>
              <a:pathLst>
                <a:path extrusionOk="0" h="26" w="32">
                  <a:moveTo>
                    <a:pt x="5" y="15"/>
                  </a:moveTo>
                  <a:cubicBezTo>
                    <a:pt x="27" y="2"/>
                    <a:pt x="27" y="2"/>
                    <a:pt x="27" y="2"/>
                  </a:cubicBezTo>
                  <a:cubicBezTo>
                    <a:pt x="30" y="0"/>
                    <a:pt x="32" y="1"/>
                    <a:pt x="32" y="4"/>
                  </a:cubicBezTo>
                  <a:cubicBezTo>
                    <a:pt x="32" y="6"/>
                    <a:pt x="30" y="10"/>
                    <a:pt x="27" y="11"/>
                  </a:cubicBezTo>
                  <a:cubicBezTo>
                    <a:pt x="5" y="24"/>
                    <a:pt x="5" y="24"/>
                    <a:pt x="5" y="24"/>
                  </a:cubicBezTo>
                  <a:cubicBezTo>
                    <a:pt x="2" y="26"/>
                    <a:pt x="0" y="25"/>
                    <a:pt x="0" y="22"/>
                  </a:cubicBezTo>
                  <a:cubicBezTo>
                    <a:pt x="0" y="20"/>
                    <a:pt x="2" y="16"/>
                    <a:pt x="5" y="15"/>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3" name="Google Shape;1053;p32"/>
            <p:cNvSpPr/>
            <p:nvPr/>
          </p:nvSpPr>
          <p:spPr>
            <a:xfrm>
              <a:off x="8247063" y="3214688"/>
              <a:ext cx="438150" cy="550863"/>
            </a:xfrm>
            <a:custGeom>
              <a:rect b="b" l="l" r="r" t="t"/>
              <a:pathLst>
                <a:path extrusionOk="0" h="347" w="276">
                  <a:moveTo>
                    <a:pt x="0" y="156"/>
                  </a:moveTo>
                  <a:lnTo>
                    <a:pt x="270" y="0"/>
                  </a:lnTo>
                  <a:lnTo>
                    <a:pt x="270" y="189"/>
                  </a:lnTo>
                  <a:lnTo>
                    <a:pt x="276" y="191"/>
                  </a:lnTo>
                  <a:lnTo>
                    <a:pt x="6" y="347"/>
                  </a:lnTo>
                  <a:lnTo>
                    <a:pt x="0" y="345"/>
                  </a:lnTo>
                  <a:lnTo>
                    <a:pt x="0" y="156"/>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4" name="Google Shape;1054;p32"/>
            <p:cNvSpPr/>
            <p:nvPr/>
          </p:nvSpPr>
          <p:spPr>
            <a:xfrm>
              <a:off x="8256588" y="3221038"/>
              <a:ext cx="428625" cy="544513"/>
            </a:xfrm>
            <a:custGeom>
              <a:rect b="b" l="l" r="r" t="t"/>
              <a:pathLst>
                <a:path extrusionOk="0" h="343" w="270">
                  <a:moveTo>
                    <a:pt x="0" y="156"/>
                  </a:moveTo>
                  <a:lnTo>
                    <a:pt x="270" y="0"/>
                  </a:lnTo>
                  <a:lnTo>
                    <a:pt x="270" y="187"/>
                  </a:lnTo>
                  <a:lnTo>
                    <a:pt x="0" y="343"/>
                  </a:lnTo>
                  <a:lnTo>
                    <a:pt x="0" y="156"/>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5" name="Google Shape;1055;p32"/>
            <p:cNvSpPr/>
            <p:nvPr/>
          </p:nvSpPr>
          <p:spPr>
            <a:xfrm>
              <a:off x="8408988" y="3376613"/>
              <a:ext cx="104775" cy="82550"/>
            </a:xfrm>
            <a:custGeom>
              <a:rect b="b" l="l" r="r" t="t"/>
              <a:pathLst>
                <a:path extrusionOk="0" h="25" w="32">
                  <a:moveTo>
                    <a:pt x="5" y="14"/>
                  </a:moveTo>
                  <a:cubicBezTo>
                    <a:pt x="27" y="1"/>
                    <a:pt x="27" y="1"/>
                    <a:pt x="27" y="1"/>
                  </a:cubicBezTo>
                  <a:cubicBezTo>
                    <a:pt x="30" y="0"/>
                    <a:pt x="32" y="0"/>
                    <a:pt x="32" y="3"/>
                  </a:cubicBezTo>
                  <a:cubicBezTo>
                    <a:pt x="32" y="5"/>
                    <a:pt x="30" y="9"/>
                    <a:pt x="27" y="11"/>
                  </a:cubicBezTo>
                  <a:cubicBezTo>
                    <a:pt x="5" y="23"/>
                    <a:pt x="5" y="23"/>
                    <a:pt x="5" y="23"/>
                  </a:cubicBezTo>
                  <a:cubicBezTo>
                    <a:pt x="2" y="25"/>
                    <a:pt x="0" y="24"/>
                    <a:pt x="0" y="22"/>
                  </a:cubicBezTo>
                  <a:cubicBezTo>
                    <a:pt x="0" y="19"/>
                    <a:pt x="2" y="16"/>
                    <a:pt x="5" y="14"/>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6" name="Google Shape;1056;p32"/>
            <p:cNvSpPr/>
            <p:nvPr/>
          </p:nvSpPr>
          <p:spPr>
            <a:xfrm>
              <a:off x="4324350" y="4014788"/>
              <a:ext cx="376238" cy="682625"/>
            </a:xfrm>
            <a:custGeom>
              <a:rect b="b" l="l" r="r" t="t"/>
              <a:pathLst>
                <a:path extrusionOk="0" h="207" w="114">
                  <a:moveTo>
                    <a:pt x="94" y="207"/>
                  </a:moveTo>
                  <a:cubicBezTo>
                    <a:pt x="94" y="207"/>
                    <a:pt x="94" y="144"/>
                    <a:pt x="54" y="96"/>
                  </a:cubicBezTo>
                  <a:cubicBezTo>
                    <a:pt x="19" y="54"/>
                    <a:pt x="0" y="28"/>
                    <a:pt x="11" y="15"/>
                  </a:cubicBezTo>
                  <a:cubicBezTo>
                    <a:pt x="22" y="3"/>
                    <a:pt x="46" y="0"/>
                    <a:pt x="79" y="34"/>
                  </a:cubicBezTo>
                  <a:cubicBezTo>
                    <a:pt x="111" y="68"/>
                    <a:pt x="114" y="163"/>
                    <a:pt x="109" y="184"/>
                  </a:cubicBezTo>
                  <a:lnTo>
                    <a:pt x="94" y="207"/>
                  </a:lnTo>
                  <a:close/>
                </a:path>
              </a:pathLst>
            </a:custGeom>
            <a:solidFill>
              <a:srgbClr val="1BBC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7" name="Google Shape;1057;p32"/>
            <p:cNvSpPr/>
            <p:nvPr/>
          </p:nvSpPr>
          <p:spPr>
            <a:xfrm>
              <a:off x="4416425" y="4068763"/>
              <a:ext cx="247650" cy="404813"/>
            </a:xfrm>
            <a:custGeom>
              <a:rect b="b" l="l" r="r" t="t"/>
              <a:pathLst>
                <a:path extrusionOk="0" h="123" w="75">
                  <a:moveTo>
                    <a:pt x="73" y="123"/>
                  </a:moveTo>
                  <a:cubicBezTo>
                    <a:pt x="72" y="123"/>
                    <a:pt x="71" y="123"/>
                    <a:pt x="71" y="122"/>
                  </a:cubicBezTo>
                  <a:cubicBezTo>
                    <a:pt x="57" y="56"/>
                    <a:pt x="21" y="20"/>
                    <a:pt x="1" y="4"/>
                  </a:cubicBezTo>
                  <a:cubicBezTo>
                    <a:pt x="0" y="4"/>
                    <a:pt x="0" y="2"/>
                    <a:pt x="0" y="1"/>
                  </a:cubicBezTo>
                  <a:cubicBezTo>
                    <a:pt x="1" y="1"/>
                    <a:pt x="2" y="0"/>
                    <a:pt x="3" y="1"/>
                  </a:cubicBezTo>
                  <a:cubicBezTo>
                    <a:pt x="24" y="17"/>
                    <a:pt x="60" y="54"/>
                    <a:pt x="75" y="121"/>
                  </a:cubicBezTo>
                  <a:cubicBezTo>
                    <a:pt x="75" y="122"/>
                    <a:pt x="74" y="123"/>
                    <a:pt x="73" y="1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8" name="Google Shape;1058;p32"/>
            <p:cNvSpPr/>
            <p:nvPr/>
          </p:nvSpPr>
          <p:spPr>
            <a:xfrm>
              <a:off x="4152900" y="4271963"/>
              <a:ext cx="544513" cy="534988"/>
            </a:xfrm>
            <a:custGeom>
              <a:rect b="b" l="l" r="r" t="t"/>
              <a:pathLst>
                <a:path extrusionOk="0" h="162" w="165">
                  <a:moveTo>
                    <a:pt x="144" y="153"/>
                  </a:moveTo>
                  <a:cubicBezTo>
                    <a:pt x="128" y="162"/>
                    <a:pt x="128" y="162"/>
                    <a:pt x="128" y="162"/>
                  </a:cubicBezTo>
                  <a:cubicBezTo>
                    <a:pt x="128" y="162"/>
                    <a:pt x="124" y="148"/>
                    <a:pt x="106" y="144"/>
                  </a:cubicBezTo>
                  <a:cubicBezTo>
                    <a:pt x="88" y="140"/>
                    <a:pt x="70" y="140"/>
                    <a:pt x="58" y="125"/>
                  </a:cubicBezTo>
                  <a:cubicBezTo>
                    <a:pt x="45" y="109"/>
                    <a:pt x="60" y="93"/>
                    <a:pt x="58" y="81"/>
                  </a:cubicBezTo>
                  <a:cubicBezTo>
                    <a:pt x="55" y="70"/>
                    <a:pt x="53" y="67"/>
                    <a:pt x="31" y="55"/>
                  </a:cubicBezTo>
                  <a:cubicBezTo>
                    <a:pt x="8" y="44"/>
                    <a:pt x="0" y="25"/>
                    <a:pt x="16" y="12"/>
                  </a:cubicBezTo>
                  <a:cubicBezTo>
                    <a:pt x="33" y="0"/>
                    <a:pt x="60" y="9"/>
                    <a:pt x="77" y="20"/>
                  </a:cubicBezTo>
                  <a:cubicBezTo>
                    <a:pt x="92" y="30"/>
                    <a:pt x="105" y="33"/>
                    <a:pt x="122" y="35"/>
                  </a:cubicBezTo>
                  <a:cubicBezTo>
                    <a:pt x="138" y="37"/>
                    <a:pt x="165" y="46"/>
                    <a:pt x="161" y="84"/>
                  </a:cubicBezTo>
                  <a:cubicBezTo>
                    <a:pt x="157" y="122"/>
                    <a:pt x="144" y="153"/>
                    <a:pt x="144" y="153"/>
                  </a:cubicBezTo>
                  <a:close/>
                </a:path>
              </a:pathLst>
            </a:custGeom>
            <a:solidFill>
              <a:srgbClr val="27DE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9" name="Google Shape;1059;p32"/>
            <p:cNvSpPr/>
            <p:nvPr/>
          </p:nvSpPr>
          <p:spPr>
            <a:xfrm>
              <a:off x="4254500" y="4335463"/>
              <a:ext cx="385763" cy="431800"/>
            </a:xfrm>
            <a:custGeom>
              <a:rect b="b" l="l" r="r" t="t"/>
              <a:pathLst>
                <a:path extrusionOk="0" h="131" w="117">
                  <a:moveTo>
                    <a:pt x="115" y="131"/>
                  </a:moveTo>
                  <a:cubicBezTo>
                    <a:pt x="114" y="131"/>
                    <a:pt x="113" y="130"/>
                    <a:pt x="113" y="129"/>
                  </a:cubicBezTo>
                  <a:cubicBezTo>
                    <a:pt x="104" y="45"/>
                    <a:pt x="3" y="5"/>
                    <a:pt x="2" y="5"/>
                  </a:cubicBezTo>
                  <a:cubicBezTo>
                    <a:pt x="1" y="4"/>
                    <a:pt x="0" y="3"/>
                    <a:pt x="1" y="2"/>
                  </a:cubicBezTo>
                  <a:cubicBezTo>
                    <a:pt x="1" y="1"/>
                    <a:pt x="2" y="0"/>
                    <a:pt x="3" y="1"/>
                  </a:cubicBezTo>
                  <a:cubicBezTo>
                    <a:pt x="4" y="1"/>
                    <a:pt x="108" y="42"/>
                    <a:pt x="117" y="129"/>
                  </a:cubicBezTo>
                  <a:cubicBezTo>
                    <a:pt x="117" y="130"/>
                    <a:pt x="117" y="131"/>
                    <a:pt x="116" y="131"/>
                  </a:cubicBezTo>
                  <a:lnTo>
                    <a:pt x="115" y="13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0" name="Google Shape;1060;p32"/>
            <p:cNvSpPr/>
            <p:nvPr/>
          </p:nvSpPr>
          <p:spPr>
            <a:xfrm>
              <a:off x="4416425" y="4562475"/>
              <a:ext cx="174625" cy="49213"/>
            </a:xfrm>
            <a:custGeom>
              <a:rect b="b" l="l" r="r" t="t"/>
              <a:pathLst>
                <a:path extrusionOk="0" h="15" w="53">
                  <a:moveTo>
                    <a:pt x="2" y="15"/>
                  </a:moveTo>
                  <a:cubicBezTo>
                    <a:pt x="1" y="15"/>
                    <a:pt x="0" y="15"/>
                    <a:pt x="0" y="14"/>
                  </a:cubicBezTo>
                  <a:cubicBezTo>
                    <a:pt x="0" y="13"/>
                    <a:pt x="0" y="12"/>
                    <a:pt x="1" y="11"/>
                  </a:cubicBezTo>
                  <a:cubicBezTo>
                    <a:pt x="3" y="11"/>
                    <a:pt x="37" y="0"/>
                    <a:pt x="52" y="12"/>
                  </a:cubicBezTo>
                  <a:cubicBezTo>
                    <a:pt x="53" y="12"/>
                    <a:pt x="53" y="13"/>
                    <a:pt x="52" y="14"/>
                  </a:cubicBezTo>
                  <a:cubicBezTo>
                    <a:pt x="52" y="15"/>
                    <a:pt x="50" y="15"/>
                    <a:pt x="49" y="15"/>
                  </a:cubicBezTo>
                  <a:cubicBezTo>
                    <a:pt x="37" y="4"/>
                    <a:pt x="3" y="15"/>
                    <a:pt x="2" y="1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1" name="Google Shape;1061;p32"/>
            <p:cNvSpPr/>
            <p:nvPr/>
          </p:nvSpPr>
          <p:spPr>
            <a:xfrm>
              <a:off x="7558088" y="3800475"/>
              <a:ext cx="419100" cy="795338"/>
            </a:xfrm>
            <a:custGeom>
              <a:rect b="b" l="l" r="r" t="t"/>
              <a:pathLst>
                <a:path extrusionOk="0" h="241" w="127">
                  <a:moveTo>
                    <a:pt x="109" y="241"/>
                  </a:moveTo>
                  <a:cubicBezTo>
                    <a:pt x="110" y="239"/>
                    <a:pt x="127" y="151"/>
                    <a:pt x="109" y="88"/>
                  </a:cubicBezTo>
                  <a:cubicBezTo>
                    <a:pt x="93" y="31"/>
                    <a:pt x="72" y="10"/>
                    <a:pt x="43" y="5"/>
                  </a:cubicBezTo>
                  <a:cubicBezTo>
                    <a:pt x="13" y="0"/>
                    <a:pt x="0" y="22"/>
                    <a:pt x="16" y="51"/>
                  </a:cubicBezTo>
                  <a:cubicBezTo>
                    <a:pt x="32" y="80"/>
                    <a:pt x="70" y="118"/>
                    <a:pt x="79" y="183"/>
                  </a:cubicBezTo>
                  <a:cubicBezTo>
                    <a:pt x="83" y="210"/>
                    <a:pt x="86" y="233"/>
                    <a:pt x="86" y="233"/>
                  </a:cubicBezTo>
                  <a:lnTo>
                    <a:pt x="109" y="241"/>
                  </a:lnTo>
                  <a:close/>
                </a:path>
              </a:pathLst>
            </a:custGeom>
            <a:solidFill>
              <a:srgbClr val="1BBC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2" name="Google Shape;1062;p32"/>
            <p:cNvSpPr/>
            <p:nvPr/>
          </p:nvSpPr>
          <p:spPr>
            <a:xfrm>
              <a:off x="7672388" y="3857625"/>
              <a:ext cx="231775" cy="569913"/>
            </a:xfrm>
            <a:custGeom>
              <a:rect b="b" l="l" r="r" t="t"/>
              <a:pathLst>
                <a:path extrusionOk="0" h="173" w="70">
                  <a:moveTo>
                    <a:pt x="64" y="173"/>
                  </a:moveTo>
                  <a:cubicBezTo>
                    <a:pt x="64" y="173"/>
                    <a:pt x="64" y="173"/>
                    <a:pt x="64" y="173"/>
                  </a:cubicBezTo>
                  <a:cubicBezTo>
                    <a:pt x="63" y="173"/>
                    <a:pt x="62" y="172"/>
                    <a:pt x="62" y="171"/>
                  </a:cubicBezTo>
                  <a:cubicBezTo>
                    <a:pt x="66" y="99"/>
                    <a:pt x="43" y="35"/>
                    <a:pt x="1" y="4"/>
                  </a:cubicBezTo>
                  <a:cubicBezTo>
                    <a:pt x="0" y="4"/>
                    <a:pt x="0" y="2"/>
                    <a:pt x="1" y="1"/>
                  </a:cubicBezTo>
                  <a:cubicBezTo>
                    <a:pt x="1" y="0"/>
                    <a:pt x="2" y="0"/>
                    <a:pt x="3" y="1"/>
                  </a:cubicBezTo>
                  <a:cubicBezTo>
                    <a:pt x="46" y="33"/>
                    <a:pt x="70" y="98"/>
                    <a:pt x="66" y="171"/>
                  </a:cubicBezTo>
                  <a:cubicBezTo>
                    <a:pt x="66" y="172"/>
                    <a:pt x="65" y="173"/>
                    <a:pt x="64" y="17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3" name="Google Shape;1063;p32"/>
            <p:cNvSpPr/>
            <p:nvPr/>
          </p:nvSpPr>
          <p:spPr>
            <a:xfrm>
              <a:off x="7858125" y="3933825"/>
              <a:ext cx="615950" cy="812800"/>
            </a:xfrm>
            <a:custGeom>
              <a:rect b="b" l="l" r="r" t="t"/>
              <a:pathLst>
                <a:path extrusionOk="0" h="247" w="187">
                  <a:moveTo>
                    <a:pt x="64" y="247"/>
                  </a:moveTo>
                  <a:cubicBezTo>
                    <a:pt x="62" y="230"/>
                    <a:pt x="71" y="206"/>
                    <a:pt x="94" y="200"/>
                  </a:cubicBezTo>
                  <a:cubicBezTo>
                    <a:pt x="116" y="194"/>
                    <a:pt x="126" y="181"/>
                    <a:pt x="118" y="167"/>
                  </a:cubicBezTo>
                  <a:cubicBezTo>
                    <a:pt x="110" y="153"/>
                    <a:pt x="112" y="140"/>
                    <a:pt x="132" y="134"/>
                  </a:cubicBezTo>
                  <a:cubicBezTo>
                    <a:pt x="153" y="128"/>
                    <a:pt x="171" y="118"/>
                    <a:pt x="159" y="97"/>
                  </a:cubicBezTo>
                  <a:cubicBezTo>
                    <a:pt x="150" y="81"/>
                    <a:pt x="148" y="71"/>
                    <a:pt x="169" y="40"/>
                  </a:cubicBezTo>
                  <a:cubicBezTo>
                    <a:pt x="187" y="15"/>
                    <a:pt x="172" y="0"/>
                    <a:pt x="151" y="3"/>
                  </a:cubicBezTo>
                  <a:cubicBezTo>
                    <a:pt x="129" y="6"/>
                    <a:pt x="116" y="31"/>
                    <a:pt x="102" y="36"/>
                  </a:cubicBezTo>
                  <a:cubicBezTo>
                    <a:pt x="89" y="40"/>
                    <a:pt x="85" y="17"/>
                    <a:pt x="68" y="27"/>
                  </a:cubicBezTo>
                  <a:cubicBezTo>
                    <a:pt x="50" y="38"/>
                    <a:pt x="51" y="64"/>
                    <a:pt x="50" y="83"/>
                  </a:cubicBezTo>
                  <a:cubicBezTo>
                    <a:pt x="50" y="101"/>
                    <a:pt x="48" y="105"/>
                    <a:pt x="32" y="103"/>
                  </a:cubicBezTo>
                  <a:cubicBezTo>
                    <a:pt x="16" y="101"/>
                    <a:pt x="0" y="103"/>
                    <a:pt x="1" y="142"/>
                  </a:cubicBezTo>
                  <a:cubicBezTo>
                    <a:pt x="1" y="176"/>
                    <a:pt x="19" y="217"/>
                    <a:pt x="19" y="217"/>
                  </a:cubicBezTo>
                  <a:lnTo>
                    <a:pt x="64" y="247"/>
                  </a:lnTo>
                  <a:close/>
                </a:path>
              </a:pathLst>
            </a:custGeom>
            <a:solidFill>
              <a:srgbClr val="27DE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4" name="Google Shape;1064;p32"/>
            <p:cNvSpPr/>
            <p:nvPr/>
          </p:nvSpPr>
          <p:spPr>
            <a:xfrm>
              <a:off x="7969250" y="3986213"/>
              <a:ext cx="409575" cy="677863"/>
            </a:xfrm>
            <a:custGeom>
              <a:rect b="b" l="l" r="r" t="t"/>
              <a:pathLst>
                <a:path extrusionOk="0" h="206" w="124">
                  <a:moveTo>
                    <a:pt x="2" y="206"/>
                  </a:moveTo>
                  <a:cubicBezTo>
                    <a:pt x="2" y="206"/>
                    <a:pt x="2" y="206"/>
                    <a:pt x="2" y="206"/>
                  </a:cubicBezTo>
                  <a:cubicBezTo>
                    <a:pt x="1" y="206"/>
                    <a:pt x="0" y="205"/>
                    <a:pt x="0" y="203"/>
                  </a:cubicBezTo>
                  <a:cubicBezTo>
                    <a:pt x="11" y="103"/>
                    <a:pt x="98" y="18"/>
                    <a:pt x="120" y="0"/>
                  </a:cubicBezTo>
                  <a:cubicBezTo>
                    <a:pt x="121" y="0"/>
                    <a:pt x="122" y="0"/>
                    <a:pt x="123" y="1"/>
                  </a:cubicBezTo>
                  <a:cubicBezTo>
                    <a:pt x="124" y="2"/>
                    <a:pt x="124" y="3"/>
                    <a:pt x="123" y="4"/>
                  </a:cubicBezTo>
                  <a:cubicBezTo>
                    <a:pt x="100" y="21"/>
                    <a:pt x="15" y="105"/>
                    <a:pt x="4" y="204"/>
                  </a:cubicBezTo>
                  <a:cubicBezTo>
                    <a:pt x="4" y="205"/>
                    <a:pt x="3" y="206"/>
                    <a:pt x="2" y="20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5" name="Google Shape;1065;p32"/>
            <p:cNvSpPr/>
            <p:nvPr/>
          </p:nvSpPr>
          <p:spPr>
            <a:xfrm>
              <a:off x="8097838" y="4256088"/>
              <a:ext cx="244475" cy="52388"/>
            </a:xfrm>
            <a:custGeom>
              <a:rect b="b" l="l" r="r" t="t"/>
              <a:pathLst>
                <a:path extrusionOk="0" h="16" w="74">
                  <a:moveTo>
                    <a:pt x="2" y="16"/>
                  </a:moveTo>
                  <a:cubicBezTo>
                    <a:pt x="2" y="16"/>
                    <a:pt x="1" y="15"/>
                    <a:pt x="0" y="15"/>
                  </a:cubicBezTo>
                  <a:cubicBezTo>
                    <a:pt x="0" y="14"/>
                    <a:pt x="1" y="12"/>
                    <a:pt x="2" y="12"/>
                  </a:cubicBezTo>
                  <a:cubicBezTo>
                    <a:pt x="34" y="0"/>
                    <a:pt x="70" y="6"/>
                    <a:pt x="72" y="6"/>
                  </a:cubicBezTo>
                  <a:cubicBezTo>
                    <a:pt x="73" y="6"/>
                    <a:pt x="74" y="7"/>
                    <a:pt x="74" y="8"/>
                  </a:cubicBezTo>
                  <a:cubicBezTo>
                    <a:pt x="73" y="9"/>
                    <a:pt x="72" y="10"/>
                    <a:pt x="71" y="10"/>
                  </a:cubicBezTo>
                  <a:cubicBezTo>
                    <a:pt x="71" y="10"/>
                    <a:pt x="34" y="4"/>
                    <a:pt x="3" y="16"/>
                  </a:cubicBezTo>
                  <a:lnTo>
                    <a:pt x="2" y="1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6" name="Google Shape;1066;p32"/>
            <p:cNvSpPr/>
            <p:nvPr/>
          </p:nvSpPr>
          <p:spPr>
            <a:xfrm>
              <a:off x="7920038" y="4318000"/>
              <a:ext cx="100013" cy="192088"/>
            </a:xfrm>
            <a:custGeom>
              <a:rect b="b" l="l" r="r" t="t"/>
              <a:pathLst>
                <a:path extrusionOk="0" h="58" w="30">
                  <a:moveTo>
                    <a:pt x="28" y="58"/>
                  </a:moveTo>
                  <a:cubicBezTo>
                    <a:pt x="27" y="58"/>
                    <a:pt x="27" y="57"/>
                    <a:pt x="26" y="57"/>
                  </a:cubicBezTo>
                  <a:cubicBezTo>
                    <a:pt x="5" y="32"/>
                    <a:pt x="0" y="3"/>
                    <a:pt x="0" y="2"/>
                  </a:cubicBezTo>
                  <a:cubicBezTo>
                    <a:pt x="0" y="1"/>
                    <a:pt x="0" y="0"/>
                    <a:pt x="1" y="0"/>
                  </a:cubicBezTo>
                  <a:cubicBezTo>
                    <a:pt x="3" y="0"/>
                    <a:pt x="4" y="0"/>
                    <a:pt x="4" y="2"/>
                  </a:cubicBezTo>
                  <a:cubicBezTo>
                    <a:pt x="4" y="2"/>
                    <a:pt x="8" y="31"/>
                    <a:pt x="29" y="54"/>
                  </a:cubicBezTo>
                  <a:cubicBezTo>
                    <a:pt x="30" y="55"/>
                    <a:pt x="30" y="56"/>
                    <a:pt x="29" y="57"/>
                  </a:cubicBezTo>
                  <a:cubicBezTo>
                    <a:pt x="29" y="57"/>
                    <a:pt x="28" y="58"/>
                    <a:pt x="28" y="5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7" name="Google Shape;1067;p32"/>
            <p:cNvSpPr/>
            <p:nvPr/>
          </p:nvSpPr>
          <p:spPr>
            <a:xfrm>
              <a:off x="5838825" y="4605338"/>
              <a:ext cx="881063" cy="1004888"/>
            </a:xfrm>
            <a:custGeom>
              <a:rect b="b" l="l" r="r" t="t"/>
              <a:pathLst>
                <a:path extrusionOk="0" h="305" w="267">
                  <a:moveTo>
                    <a:pt x="267" y="305"/>
                  </a:moveTo>
                  <a:cubicBezTo>
                    <a:pt x="153" y="240"/>
                    <a:pt x="48" y="168"/>
                    <a:pt x="0" y="85"/>
                  </a:cubicBezTo>
                  <a:cubicBezTo>
                    <a:pt x="146" y="0"/>
                    <a:pt x="146" y="0"/>
                    <a:pt x="146" y="0"/>
                  </a:cubicBezTo>
                  <a:lnTo>
                    <a:pt x="267" y="305"/>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8" name="Google Shape;1068;p32"/>
            <p:cNvSpPr/>
            <p:nvPr/>
          </p:nvSpPr>
          <p:spPr>
            <a:xfrm>
              <a:off x="4627563" y="1716088"/>
              <a:ext cx="2092325" cy="3060700"/>
            </a:xfrm>
            <a:custGeom>
              <a:rect b="b" l="l" r="r" t="t"/>
              <a:pathLst>
                <a:path extrusionOk="0" h="1928" w="1318">
                  <a:moveTo>
                    <a:pt x="0" y="643"/>
                  </a:moveTo>
                  <a:lnTo>
                    <a:pt x="0" y="1928"/>
                  </a:lnTo>
                  <a:lnTo>
                    <a:pt x="1318" y="1168"/>
                  </a:lnTo>
                  <a:lnTo>
                    <a:pt x="1318" y="0"/>
                  </a:lnTo>
                  <a:lnTo>
                    <a:pt x="339" y="564"/>
                  </a:lnTo>
                  <a:lnTo>
                    <a:pt x="306" y="467"/>
                  </a:lnTo>
                  <a:lnTo>
                    <a:pt x="0" y="643"/>
                  </a:lnTo>
                  <a:close/>
                </a:path>
              </a:pathLst>
            </a:custGeom>
            <a:solidFill>
              <a:srgbClr val="4C9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9" name="Google Shape;1069;p32"/>
            <p:cNvSpPr/>
            <p:nvPr/>
          </p:nvSpPr>
          <p:spPr>
            <a:xfrm>
              <a:off x="4627563" y="1716088"/>
              <a:ext cx="2200275" cy="3060700"/>
            </a:xfrm>
            <a:custGeom>
              <a:rect b="b" l="l" r="r" t="t"/>
              <a:pathLst>
                <a:path extrusionOk="0" h="1928" w="1386">
                  <a:moveTo>
                    <a:pt x="0" y="1928"/>
                  </a:moveTo>
                  <a:lnTo>
                    <a:pt x="69" y="759"/>
                  </a:lnTo>
                  <a:lnTo>
                    <a:pt x="1386" y="0"/>
                  </a:lnTo>
                  <a:lnTo>
                    <a:pt x="1318" y="1168"/>
                  </a:lnTo>
                  <a:lnTo>
                    <a:pt x="0" y="1928"/>
                  </a:ln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0" name="Google Shape;1070;p32"/>
            <p:cNvSpPr/>
            <p:nvPr/>
          </p:nvSpPr>
          <p:spPr>
            <a:xfrm>
              <a:off x="4627563" y="1747838"/>
              <a:ext cx="2254250" cy="3028950"/>
            </a:xfrm>
            <a:custGeom>
              <a:rect b="b" l="l" r="r" t="t"/>
              <a:pathLst>
                <a:path extrusionOk="0" h="1908" w="1420">
                  <a:moveTo>
                    <a:pt x="0" y="1908"/>
                  </a:moveTo>
                  <a:lnTo>
                    <a:pt x="102" y="760"/>
                  </a:lnTo>
                  <a:lnTo>
                    <a:pt x="1420" y="0"/>
                  </a:lnTo>
                  <a:lnTo>
                    <a:pt x="1318" y="1148"/>
                  </a:lnTo>
                  <a:lnTo>
                    <a:pt x="0" y="1908"/>
                  </a:lnTo>
                  <a:close/>
                </a:path>
              </a:pathLst>
            </a:custGeom>
            <a:solidFill>
              <a:srgbClr val="4C9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1" name="Google Shape;1071;p32"/>
            <p:cNvSpPr/>
            <p:nvPr/>
          </p:nvSpPr>
          <p:spPr>
            <a:xfrm>
              <a:off x="4951413" y="1903413"/>
              <a:ext cx="2090738" cy="3057525"/>
            </a:xfrm>
            <a:custGeom>
              <a:rect b="b" l="l" r="r" t="t"/>
              <a:pathLst>
                <a:path extrusionOk="0" h="1926" w="1317">
                  <a:moveTo>
                    <a:pt x="0" y="641"/>
                  </a:moveTo>
                  <a:lnTo>
                    <a:pt x="0" y="1926"/>
                  </a:lnTo>
                  <a:lnTo>
                    <a:pt x="1317" y="1166"/>
                  </a:lnTo>
                  <a:lnTo>
                    <a:pt x="1317" y="0"/>
                  </a:lnTo>
                  <a:lnTo>
                    <a:pt x="336" y="564"/>
                  </a:lnTo>
                  <a:lnTo>
                    <a:pt x="303" y="467"/>
                  </a:lnTo>
                  <a:lnTo>
                    <a:pt x="0" y="641"/>
                  </a:lnTo>
                  <a:close/>
                </a:path>
              </a:pathLst>
            </a:custGeom>
            <a:solidFill>
              <a:srgbClr val="2460D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2" name="Google Shape;1072;p32"/>
            <p:cNvSpPr/>
            <p:nvPr/>
          </p:nvSpPr>
          <p:spPr>
            <a:xfrm>
              <a:off x="4951413" y="1903413"/>
              <a:ext cx="2197100" cy="3057525"/>
            </a:xfrm>
            <a:custGeom>
              <a:rect b="b" l="l" r="r" t="t"/>
              <a:pathLst>
                <a:path extrusionOk="0" h="1926" w="1384">
                  <a:moveTo>
                    <a:pt x="0" y="1926"/>
                  </a:moveTo>
                  <a:lnTo>
                    <a:pt x="66" y="758"/>
                  </a:lnTo>
                  <a:lnTo>
                    <a:pt x="1384" y="0"/>
                  </a:lnTo>
                  <a:lnTo>
                    <a:pt x="1317" y="1166"/>
                  </a:lnTo>
                  <a:lnTo>
                    <a:pt x="0" y="1926"/>
                  </a:lnTo>
                  <a:close/>
                </a:path>
              </a:pathLst>
            </a:custGeom>
            <a:solidFill>
              <a:srgbClr val="C1E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3" name="Google Shape;1073;p32"/>
            <p:cNvSpPr/>
            <p:nvPr/>
          </p:nvSpPr>
          <p:spPr>
            <a:xfrm>
              <a:off x="4951413" y="1933575"/>
              <a:ext cx="2249488" cy="3027363"/>
            </a:xfrm>
            <a:custGeom>
              <a:rect b="b" l="l" r="r" t="t"/>
              <a:pathLst>
                <a:path extrusionOk="0" h="1907" w="1417">
                  <a:moveTo>
                    <a:pt x="0" y="1907"/>
                  </a:moveTo>
                  <a:lnTo>
                    <a:pt x="102" y="759"/>
                  </a:lnTo>
                  <a:lnTo>
                    <a:pt x="1417" y="0"/>
                  </a:lnTo>
                  <a:lnTo>
                    <a:pt x="1317" y="1147"/>
                  </a:lnTo>
                  <a:lnTo>
                    <a:pt x="0" y="1907"/>
                  </a:lnTo>
                  <a:close/>
                </a:path>
              </a:pathLst>
            </a:custGeom>
            <a:solidFill>
              <a:srgbClr val="2460D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4" name="Google Shape;1074;p32"/>
            <p:cNvSpPr/>
            <p:nvPr/>
          </p:nvSpPr>
          <p:spPr>
            <a:xfrm>
              <a:off x="5327650" y="2117725"/>
              <a:ext cx="2087563" cy="3060700"/>
            </a:xfrm>
            <a:custGeom>
              <a:rect b="b" l="l" r="r" t="t"/>
              <a:pathLst>
                <a:path extrusionOk="0" h="1928" w="1315">
                  <a:moveTo>
                    <a:pt x="0" y="643"/>
                  </a:moveTo>
                  <a:lnTo>
                    <a:pt x="0" y="1928"/>
                  </a:lnTo>
                  <a:lnTo>
                    <a:pt x="1315" y="1168"/>
                  </a:lnTo>
                  <a:lnTo>
                    <a:pt x="1315" y="0"/>
                  </a:lnTo>
                  <a:lnTo>
                    <a:pt x="336" y="564"/>
                  </a:lnTo>
                  <a:lnTo>
                    <a:pt x="303" y="467"/>
                  </a:lnTo>
                  <a:lnTo>
                    <a:pt x="0" y="643"/>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5" name="Google Shape;1075;p32"/>
            <p:cNvSpPr/>
            <p:nvPr/>
          </p:nvSpPr>
          <p:spPr>
            <a:xfrm>
              <a:off x="5921375" y="1085850"/>
              <a:ext cx="1543050" cy="2655888"/>
            </a:xfrm>
            <a:custGeom>
              <a:rect b="b" l="l" r="r" t="t"/>
              <a:pathLst>
                <a:path extrusionOk="0" h="806" w="468">
                  <a:moveTo>
                    <a:pt x="2" y="806"/>
                  </a:moveTo>
                  <a:cubicBezTo>
                    <a:pt x="1" y="806"/>
                    <a:pt x="0" y="804"/>
                    <a:pt x="0" y="803"/>
                  </a:cubicBezTo>
                  <a:cubicBezTo>
                    <a:pt x="0" y="275"/>
                    <a:pt x="0" y="275"/>
                    <a:pt x="0" y="275"/>
                  </a:cubicBezTo>
                  <a:cubicBezTo>
                    <a:pt x="0" y="271"/>
                    <a:pt x="3" y="266"/>
                    <a:pt x="6" y="265"/>
                  </a:cubicBezTo>
                  <a:cubicBezTo>
                    <a:pt x="464" y="1"/>
                    <a:pt x="464" y="1"/>
                    <a:pt x="464" y="1"/>
                  </a:cubicBezTo>
                  <a:cubicBezTo>
                    <a:pt x="464" y="0"/>
                    <a:pt x="465" y="0"/>
                    <a:pt x="466" y="0"/>
                  </a:cubicBezTo>
                  <a:cubicBezTo>
                    <a:pt x="467" y="0"/>
                    <a:pt x="468" y="2"/>
                    <a:pt x="468" y="3"/>
                  </a:cubicBezTo>
                  <a:cubicBezTo>
                    <a:pt x="468" y="531"/>
                    <a:pt x="468" y="531"/>
                    <a:pt x="468" y="531"/>
                  </a:cubicBezTo>
                  <a:cubicBezTo>
                    <a:pt x="468" y="535"/>
                    <a:pt x="465" y="539"/>
                    <a:pt x="462" y="541"/>
                  </a:cubicBezTo>
                  <a:cubicBezTo>
                    <a:pt x="4" y="805"/>
                    <a:pt x="4" y="805"/>
                    <a:pt x="4" y="805"/>
                  </a:cubicBezTo>
                  <a:cubicBezTo>
                    <a:pt x="4" y="806"/>
                    <a:pt x="3" y="806"/>
                    <a:pt x="2" y="80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6" name="Google Shape;1076;p32"/>
            <p:cNvSpPr/>
            <p:nvPr/>
          </p:nvSpPr>
          <p:spPr>
            <a:xfrm>
              <a:off x="5915025" y="1079500"/>
              <a:ext cx="1557338" cy="2668588"/>
            </a:xfrm>
            <a:custGeom>
              <a:rect b="b" l="l" r="r" t="t"/>
              <a:pathLst>
                <a:path extrusionOk="0" h="810" w="472">
                  <a:moveTo>
                    <a:pt x="468" y="4"/>
                  </a:moveTo>
                  <a:cubicBezTo>
                    <a:pt x="468" y="4"/>
                    <a:pt x="468" y="4"/>
                    <a:pt x="468" y="5"/>
                  </a:cubicBezTo>
                  <a:cubicBezTo>
                    <a:pt x="468" y="533"/>
                    <a:pt x="468" y="533"/>
                    <a:pt x="468" y="533"/>
                  </a:cubicBezTo>
                  <a:cubicBezTo>
                    <a:pt x="468" y="536"/>
                    <a:pt x="465" y="540"/>
                    <a:pt x="463" y="541"/>
                  </a:cubicBezTo>
                  <a:cubicBezTo>
                    <a:pt x="5" y="806"/>
                    <a:pt x="5" y="806"/>
                    <a:pt x="5" y="806"/>
                  </a:cubicBezTo>
                  <a:cubicBezTo>
                    <a:pt x="5" y="806"/>
                    <a:pt x="5" y="806"/>
                    <a:pt x="5" y="806"/>
                  </a:cubicBezTo>
                  <a:cubicBezTo>
                    <a:pt x="4" y="806"/>
                    <a:pt x="4" y="805"/>
                    <a:pt x="4" y="805"/>
                  </a:cubicBezTo>
                  <a:cubicBezTo>
                    <a:pt x="4" y="277"/>
                    <a:pt x="4" y="277"/>
                    <a:pt x="4" y="277"/>
                  </a:cubicBezTo>
                  <a:cubicBezTo>
                    <a:pt x="4" y="274"/>
                    <a:pt x="7" y="270"/>
                    <a:pt x="9" y="268"/>
                  </a:cubicBezTo>
                  <a:cubicBezTo>
                    <a:pt x="467" y="4"/>
                    <a:pt x="467" y="4"/>
                    <a:pt x="467" y="4"/>
                  </a:cubicBezTo>
                  <a:cubicBezTo>
                    <a:pt x="467" y="4"/>
                    <a:pt x="467" y="4"/>
                    <a:pt x="468" y="4"/>
                  </a:cubicBezTo>
                  <a:moveTo>
                    <a:pt x="468" y="0"/>
                  </a:moveTo>
                  <a:cubicBezTo>
                    <a:pt x="467" y="0"/>
                    <a:pt x="466" y="0"/>
                    <a:pt x="465" y="1"/>
                  </a:cubicBezTo>
                  <a:cubicBezTo>
                    <a:pt x="7" y="265"/>
                    <a:pt x="7" y="265"/>
                    <a:pt x="7" y="265"/>
                  </a:cubicBezTo>
                  <a:cubicBezTo>
                    <a:pt x="4" y="267"/>
                    <a:pt x="0" y="272"/>
                    <a:pt x="0" y="277"/>
                  </a:cubicBezTo>
                  <a:cubicBezTo>
                    <a:pt x="0" y="805"/>
                    <a:pt x="0" y="805"/>
                    <a:pt x="0" y="805"/>
                  </a:cubicBezTo>
                  <a:cubicBezTo>
                    <a:pt x="0" y="808"/>
                    <a:pt x="2" y="810"/>
                    <a:pt x="4" y="810"/>
                  </a:cubicBezTo>
                  <a:cubicBezTo>
                    <a:pt x="5" y="810"/>
                    <a:pt x="6" y="810"/>
                    <a:pt x="7" y="809"/>
                  </a:cubicBezTo>
                  <a:cubicBezTo>
                    <a:pt x="465" y="545"/>
                    <a:pt x="465" y="545"/>
                    <a:pt x="465" y="545"/>
                  </a:cubicBezTo>
                  <a:cubicBezTo>
                    <a:pt x="469" y="543"/>
                    <a:pt x="472" y="537"/>
                    <a:pt x="472" y="533"/>
                  </a:cubicBezTo>
                  <a:cubicBezTo>
                    <a:pt x="472" y="5"/>
                    <a:pt x="472" y="5"/>
                    <a:pt x="472" y="5"/>
                  </a:cubicBezTo>
                  <a:cubicBezTo>
                    <a:pt x="472" y="2"/>
                    <a:pt x="470" y="0"/>
                    <a:pt x="468" y="0"/>
                  </a:cubicBezTo>
                  <a:close/>
                </a:path>
              </a:pathLst>
            </a:custGeom>
            <a:solidFill>
              <a:srgbClr val="C1E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7" name="Google Shape;1077;p32"/>
            <p:cNvSpPr/>
            <p:nvPr/>
          </p:nvSpPr>
          <p:spPr>
            <a:xfrm>
              <a:off x="6075363" y="1747838"/>
              <a:ext cx="538163" cy="930275"/>
            </a:xfrm>
            <a:custGeom>
              <a:rect b="b" l="l" r="r" t="t"/>
              <a:pathLst>
                <a:path extrusionOk="0" h="586" w="339">
                  <a:moveTo>
                    <a:pt x="0" y="195"/>
                  </a:moveTo>
                  <a:lnTo>
                    <a:pt x="339" y="0"/>
                  </a:lnTo>
                  <a:lnTo>
                    <a:pt x="339" y="391"/>
                  </a:lnTo>
                  <a:lnTo>
                    <a:pt x="0" y="586"/>
                  </a:lnTo>
                  <a:lnTo>
                    <a:pt x="0" y="195"/>
                  </a:ln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8" name="Google Shape;1078;p32"/>
            <p:cNvSpPr/>
            <p:nvPr/>
          </p:nvSpPr>
          <p:spPr>
            <a:xfrm>
              <a:off x="6157913" y="1903413"/>
              <a:ext cx="373063" cy="401638"/>
            </a:xfrm>
            <a:custGeom>
              <a:rect b="b" l="l" r="r" t="t"/>
              <a:pathLst>
                <a:path extrusionOk="0" h="122" w="113">
                  <a:moveTo>
                    <a:pt x="113" y="0"/>
                  </a:moveTo>
                  <a:cubicBezTo>
                    <a:pt x="113" y="56"/>
                    <a:pt x="113" y="56"/>
                    <a:pt x="113" y="56"/>
                  </a:cubicBezTo>
                  <a:cubicBezTo>
                    <a:pt x="108" y="59"/>
                    <a:pt x="108" y="59"/>
                    <a:pt x="108" y="59"/>
                  </a:cubicBezTo>
                  <a:cubicBezTo>
                    <a:pt x="108" y="59"/>
                    <a:pt x="108" y="52"/>
                    <a:pt x="108" y="42"/>
                  </a:cubicBezTo>
                  <a:cubicBezTo>
                    <a:pt x="108" y="32"/>
                    <a:pt x="100" y="29"/>
                    <a:pt x="91" y="35"/>
                  </a:cubicBezTo>
                  <a:cubicBezTo>
                    <a:pt x="22" y="75"/>
                    <a:pt x="22" y="75"/>
                    <a:pt x="22" y="75"/>
                  </a:cubicBezTo>
                  <a:cubicBezTo>
                    <a:pt x="12" y="80"/>
                    <a:pt x="5" y="92"/>
                    <a:pt x="5" y="102"/>
                  </a:cubicBezTo>
                  <a:cubicBezTo>
                    <a:pt x="5" y="119"/>
                    <a:pt x="5" y="119"/>
                    <a:pt x="5" y="119"/>
                  </a:cubicBezTo>
                  <a:cubicBezTo>
                    <a:pt x="0" y="122"/>
                    <a:pt x="0" y="122"/>
                    <a:pt x="0" y="122"/>
                  </a:cubicBezTo>
                  <a:cubicBezTo>
                    <a:pt x="0" y="66"/>
                    <a:pt x="0" y="66"/>
                    <a:pt x="0" y="66"/>
                  </a:cubicBezTo>
                  <a:lnTo>
                    <a:pt x="113"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9" name="Google Shape;1079;p32"/>
            <p:cNvSpPr/>
            <p:nvPr/>
          </p:nvSpPr>
          <p:spPr>
            <a:xfrm>
              <a:off x="6211888" y="2041525"/>
              <a:ext cx="266700" cy="481013"/>
            </a:xfrm>
            <a:custGeom>
              <a:rect b="b" l="l" r="r" t="t"/>
              <a:pathLst>
                <a:path extrusionOk="0" h="146" w="81">
                  <a:moveTo>
                    <a:pt x="66" y="102"/>
                  </a:moveTo>
                  <a:cubicBezTo>
                    <a:pt x="58" y="106"/>
                    <a:pt x="51" y="101"/>
                    <a:pt x="51" y="90"/>
                  </a:cubicBezTo>
                  <a:cubicBezTo>
                    <a:pt x="51" y="0"/>
                    <a:pt x="51" y="0"/>
                    <a:pt x="51" y="0"/>
                  </a:cubicBezTo>
                  <a:cubicBezTo>
                    <a:pt x="30" y="11"/>
                    <a:pt x="30" y="11"/>
                    <a:pt x="30" y="11"/>
                  </a:cubicBezTo>
                  <a:cubicBezTo>
                    <a:pt x="30" y="102"/>
                    <a:pt x="30" y="102"/>
                    <a:pt x="30" y="102"/>
                  </a:cubicBezTo>
                  <a:cubicBezTo>
                    <a:pt x="30" y="113"/>
                    <a:pt x="23" y="126"/>
                    <a:pt x="15" y="131"/>
                  </a:cubicBezTo>
                  <a:cubicBezTo>
                    <a:pt x="0" y="140"/>
                    <a:pt x="0" y="140"/>
                    <a:pt x="0" y="140"/>
                  </a:cubicBezTo>
                  <a:cubicBezTo>
                    <a:pt x="0" y="146"/>
                    <a:pt x="0" y="146"/>
                    <a:pt x="0" y="146"/>
                  </a:cubicBezTo>
                  <a:cubicBezTo>
                    <a:pt x="81" y="99"/>
                    <a:pt x="81" y="99"/>
                    <a:pt x="81" y="99"/>
                  </a:cubicBezTo>
                  <a:cubicBezTo>
                    <a:pt x="81" y="93"/>
                    <a:pt x="81" y="93"/>
                    <a:pt x="81" y="93"/>
                  </a:cubicBezTo>
                  <a:cubicBezTo>
                    <a:pt x="81" y="93"/>
                    <a:pt x="74" y="97"/>
                    <a:pt x="66" y="10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0" name="Google Shape;1080;p32"/>
            <p:cNvSpPr/>
            <p:nvPr/>
          </p:nvSpPr>
          <p:spPr>
            <a:xfrm>
              <a:off x="6719888" y="1355725"/>
              <a:ext cx="590550" cy="385763"/>
            </a:xfrm>
            <a:custGeom>
              <a:rect b="b" l="l" r="r" t="t"/>
              <a:pathLst>
                <a:path extrusionOk="0" h="117" w="179">
                  <a:moveTo>
                    <a:pt x="0" y="110"/>
                  </a:moveTo>
                  <a:cubicBezTo>
                    <a:pt x="0" y="115"/>
                    <a:pt x="5" y="117"/>
                    <a:pt x="11" y="113"/>
                  </a:cubicBezTo>
                  <a:cubicBezTo>
                    <a:pt x="168" y="22"/>
                    <a:pt x="168" y="22"/>
                    <a:pt x="168" y="22"/>
                  </a:cubicBezTo>
                  <a:cubicBezTo>
                    <a:pt x="174" y="19"/>
                    <a:pt x="179" y="12"/>
                    <a:pt x="179" y="7"/>
                  </a:cubicBezTo>
                  <a:cubicBezTo>
                    <a:pt x="179" y="1"/>
                    <a:pt x="174" y="0"/>
                    <a:pt x="168" y="3"/>
                  </a:cubicBezTo>
                  <a:cubicBezTo>
                    <a:pt x="11" y="94"/>
                    <a:pt x="11" y="94"/>
                    <a:pt x="11" y="94"/>
                  </a:cubicBezTo>
                  <a:cubicBezTo>
                    <a:pt x="5" y="98"/>
                    <a:pt x="0" y="105"/>
                    <a:pt x="0" y="110"/>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1" name="Google Shape;1081;p32"/>
            <p:cNvSpPr/>
            <p:nvPr/>
          </p:nvSpPr>
          <p:spPr>
            <a:xfrm>
              <a:off x="6719888" y="1541463"/>
              <a:ext cx="590550" cy="384175"/>
            </a:xfrm>
            <a:custGeom>
              <a:rect b="b" l="l" r="r" t="t"/>
              <a:pathLst>
                <a:path extrusionOk="0" h="117" w="179">
                  <a:moveTo>
                    <a:pt x="0" y="110"/>
                  </a:moveTo>
                  <a:cubicBezTo>
                    <a:pt x="0" y="115"/>
                    <a:pt x="5" y="117"/>
                    <a:pt x="11" y="114"/>
                  </a:cubicBezTo>
                  <a:cubicBezTo>
                    <a:pt x="168" y="22"/>
                    <a:pt x="168" y="22"/>
                    <a:pt x="168" y="22"/>
                  </a:cubicBezTo>
                  <a:cubicBezTo>
                    <a:pt x="174" y="19"/>
                    <a:pt x="179" y="12"/>
                    <a:pt x="179" y="7"/>
                  </a:cubicBezTo>
                  <a:cubicBezTo>
                    <a:pt x="179" y="2"/>
                    <a:pt x="174" y="0"/>
                    <a:pt x="168" y="4"/>
                  </a:cubicBezTo>
                  <a:cubicBezTo>
                    <a:pt x="11" y="95"/>
                    <a:pt x="11" y="95"/>
                    <a:pt x="11" y="95"/>
                  </a:cubicBezTo>
                  <a:cubicBezTo>
                    <a:pt x="5" y="98"/>
                    <a:pt x="0" y="105"/>
                    <a:pt x="0" y="110"/>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2" name="Google Shape;1082;p32"/>
            <p:cNvSpPr/>
            <p:nvPr/>
          </p:nvSpPr>
          <p:spPr>
            <a:xfrm>
              <a:off x="6719888" y="1728788"/>
              <a:ext cx="590550" cy="382588"/>
            </a:xfrm>
            <a:custGeom>
              <a:rect b="b" l="l" r="r" t="t"/>
              <a:pathLst>
                <a:path extrusionOk="0" h="116" w="179">
                  <a:moveTo>
                    <a:pt x="0" y="109"/>
                  </a:moveTo>
                  <a:cubicBezTo>
                    <a:pt x="0" y="115"/>
                    <a:pt x="5" y="116"/>
                    <a:pt x="11" y="113"/>
                  </a:cubicBezTo>
                  <a:cubicBezTo>
                    <a:pt x="168" y="22"/>
                    <a:pt x="168" y="22"/>
                    <a:pt x="168" y="22"/>
                  </a:cubicBezTo>
                  <a:cubicBezTo>
                    <a:pt x="174" y="18"/>
                    <a:pt x="179" y="11"/>
                    <a:pt x="179" y="6"/>
                  </a:cubicBezTo>
                  <a:cubicBezTo>
                    <a:pt x="179" y="1"/>
                    <a:pt x="174" y="0"/>
                    <a:pt x="168" y="3"/>
                  </a:cubicBezTo>
                  <a:cubicBezTo>
                    <a:pt x="11" y="94"/>
                    <a:pt x="11" y="94"/>
                    <a:pt x="11" y="94"/>
                  </a:cubicBezTo>
                  <a:cubicBezTo>
                    <a:pt x="5" y="97"/>
                    <a:pt x="0" y="104"/>
                    <a:pt x="0" y="109"/>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3" name="Google Shape;1083;p32"/>
            <p:cNvSpPr/>
            <p:nvPr/>
          </p:nvSpPr>
          <p:spPr>
            <a:xfrm>
              <a:off x="6719888" y="1912938"/>
              <a:ext cx="590550" cy="382588"/>
            </a:xfrm>
            <a:custGeom>
              <a:rect b="b" l="l" r="r" t="t"/>
              <a:pathLst>
                <a:path extrusionOk="0" h="116" w="179">
                  <a:moveTo>
                    <a:pt x="0" y="110"/>
                  </a:moveTo>
                  <a:cubicBezTo>
                    <a:pt x="0" y="115"/>
                    <a:pt x="5" y="116"/>
                    <a:pt x="11" y="113"/>
                  </a:cubicBezTo>
                  <a:cubicBezTo>
                    <a:pt x="168" y="22"/>
                    <a:pt x="168" y="22"/>
                    <a:pt x="168" y="22"/>
                  </a:cubicBezTo>
                  <a:cubicBezTo>
                    <a:pt x="174" y="19"/>
                    <a:pt x="179" y="12"/>
                    <a:pt x="179" y="7"/>
                  </a:cubicBezTo>
                  <a:cubicBezTo>
                    <a:pt x="179" y="1"/>
                    <a:pt x="174" y="0"/>
                    <a:pt x="168" y="3"/>
                  </a:cubicBezTo>
                  <a:cubicBezTo>
                    <a:pt x="11" y="94"/>
                    <a:pt x="11" y="94"/>
                    <a:pt x="11" y="94"/>
                  </a:cubicBezTo>
                  <a:cubicBezTo>
                    <a:pt x="5" y="98"/>
                    <a:pt x="0" y="105"/>
                    <a:pt x="0" y="110"/>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4" name="Google Shape;1084;p32"/>
            <p:cNvSpPr/>
            <p:nvPr/>
          </p:nvSpPr>
          <p:spPr>
            <a:xfrm>
              <a:off x="6075363" y="2097088"/>
              <a:ext cx="1235075" cy="755650"/>
            </a:xfrm>
            <a:custGeom>
              <a:rect b="b" l="l" r="r" t="t"/>
              <a:pathLst>
                <a:path extrusionOk="0" h="229" w="374">
                  <a:moveTo>
                    <a:pt x="0" y="223"/>
                  </a:moveTo>
                  <a:cubicBezTo>
                    <a:pt x="0" y="228"/>
                    <a:pt x="5" y="229"/>
                    <a:pt x="11" y="226"/>
                  </a:cubicBezTo>
                  <a:cubicBezTo>
                    <a:pt x="363" y="22"/>
                    <a:pt x="363" y="22"/>
                    <a:pt x="363" y="22"/>
                  </a:cubicBezTo>
                  <a:cubicBezTo>
                    <a:pt x="369" y="19"/>
                    <a:pt x="374" y="12"/>
                    <a:pt x="374" y="7"/>
                  </a:cubicBezTo>
                  <a:cubicBezTo>
                    <a:pt x="374" y="2"/>
                    <a:pt x="369" y="0"/>
                    <a:pt x="363" y="3"/>
                  </a:cubicBezTo>
                  <a:cubicBezTo>
                    <a:pt x="11" y="207"/>
                    <a:pt x="11" y="207"/>
                    <a:pt x="11" y="207"/>
                  </a:cubicBezTo>
                  <a:cubicBezTo>
                    <a:pt x="5" y="211"/>
                    <a:pt x="0" y="217"/>
                    <a:pt x="0" y="223"/>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5" name="Google Shape;1085;p32"/>
            <p:cNvSpPr/>
            <p:nvPr/>
          </p:nvSpPr>
          <p:spPr>
            <a:xfrm>
              <a:off x="6075363" y="2282825"/>
              <a:ext cx="1235075" cy="757238"/>
            </a:xfrm>
            <a:custGeom>
              <a:rect b="b" l="l" r="r" t="t"/>
              <a:pathLst>
                <a:path extrusionOk="0" h="230" w="374">
                  <a:moveTo>
                    <a:pt x="0" y="223"/>
                  </a:moveTo>
                  <a:cubicBezTo>
                    <a:pt x="0" y="228"/>
                    <a:pt x="5" y="230"/>
                    <a:pt x="11" y="226"/>
                  </a:cubicBezTo>
                  <a:cubicBezTo>
                    <a:pt x="363" y="22"/>
                    <a:pt x="363" y="22"/>
                    <a:pt x="363" y="22"/>
                  </a:cubicBezTo>
                  <a:cubicBezTo>
                    <a:pt x="369" y="19"/>
                    <a:pt x="374" y="12"/>
                    <a:pt x="374" y="7"/>
                  </a:cubicBezTo>
                  <a:cubicBezTo>
                    <a:pt x="374" y="2"/>
                    <a:pt x="369" y="0"/>
                    <a:pt x="363" y="4"/>
                  </a:cubicBezTo>
                  <a:cubicBezTo>
                    <a:pt x="11" y="207"/>
                    <a:pt x="11" y="207"/>
                    <a:pt x="11" y="207"/>
                  </a:cubicBezTo>
                  <a:cubicBezTo>
                    <a:pt x="5" y="211"/>
                    <a:pt x="0" y="218"/>
                    <a:pt x="0" y="223"/>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6" name="Google Shape;1086;p32"/>
            <p:cNvSpPr/>
            <p:nvPr/>
          </p:nvSpPr>
          <p:spPr>
            <a:xfrm>
              <a:off x="6075363" y="2470150"/>
              <a:ext cx="1235075" cy="754063"/>
            </a:xfrm>
            <a:custGeom>
              <a:rect b="b" l="l" r="r" t="t"/>
              <a:pathLst>
                <a:path extrusionOk="0" h="229" w="374">
                  <a:moveTo>
                    <a:pt x="0" y="222"/>
                  </a:moveTo>
                  <a:cubicBezTo>
                    <a:pt x="0" y="227"/>
                    <a:pt x="5" y="229"/>
                    <a:pt x="11" y="226"/>
                  </a:cubicBezTo>
                  <a:cubicBezTo>
                    <a:pt x="363" y="22"/>
                    <a:pt x="363" y="22"/>
                    <a:pt x="363" y="22"/>
                  </a:cubicBezTo>
                  <a:cubicBezTo>
                    <a:pt x="369" y="18"/>
                    <a:pt x="374" y="12"/>
                    <a:pt x="374" y="6"/>
                  </a:cubicBezTo>
                  <a:cubicBezTo>
                    <a:pt x="374" y="1"/>
                    <a:pt x="369" y="0"/>
                    <a:pt x="363" y="3"/>
                  </a:cubicBezTo>
                  <a:cubicBezTo>
                    <a:pt x="11" y="207"/>
                    <a:pt x="11" y="207"/>
                    <a:pt x="11" y="207"/>
                  </a:cubicBezTo>
                  <a:cubicBezTo>
                    <a:pt x="5" y="210"/>
                    <a:pt x="0" y="217"/>
                    <a:pt x="0" y="222"/>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7" name="Google Shape;1087;p32"/>
            <p:cNvSpPr/>
            <p:nvPr/>
          </p:nvSpPr>
          <p:spPr>
            <a:xfrm>
              <a:off x="5327650" y="2335213"/>
              <a:ext cx="2463800" cy="2843213"/>
            </a:xfrm>
            <a:custGeom>
              <a:rect b="b" l="l" r="r" t="t"/>
              <a:pathLst>
                <a:path extrusionOk="0" h="1791" w="1552">
                  <a:moveTo>
                    <a:pt x="0" y="1791"/>
                  </a:moveTo>
                  <a:lnTo>
                    <a:pt x="235" y="760"/>
                  </a:lnTo>
                  <a:lnTo>
                    <a:pt x="1552" y="0"/>
                  </a:lnTo>
                  <a:lnTo>
                    <a:pt x="1315" y="1031"/>
                  </a:lnTo>
                  <a:lnTo>
                    <a:pt x="0" y="1791"/>
                  </a:lnTo>
                  <a:close/>
                </a:path>
              </a:pathLst>
            </a:custGeom>
            <a:solidFill>
              <a:srgbClr val="FFDB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8" name="Google Shape;1088;p32"/>
            <p:cNvSpPr/>
            <p:nvPr/>
          </p:nvSpPr>
          <p:spPr>
            <a:xfrm>
              <a:off x="5838825" y="3389313"/>
              <a:ext cx="481013" cy="1495425"/>
            </a:xfrm>
            <a:custGeom>
              <a:rect b="b" l="l" r="r" t="t"/>
              <a:pathLst>
                <a:path extrusionOk="0" h="942" w="303">
                  <a:moveTo>
                    <a:pt x="0" y="176"/>
                  </a:moveTo>
                  <a:lnTo>
                    <a:pt x="0" y="942"/>
                  </a:lnTo>
                  <a:lnTo>
                    <a:pt x="303" y="766"/>
                  </a:lnTo>
                  <a:lnTo>
                    <a:pt x="303" y="0"/>
                  </a:lnTo>
                  <a:lnTo>
                    <a:pt x="0" y="176"/>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9" name="Google Shape;1089;p32"/>
            <p:cNvSpPr/>
            <p:nvPr/>
          </p:nvSpPr>
          <p:spPr>
            <a:xfrm>
              <a:off x="5868988" y="2809875"/>
              <a:ext cx="2286000" cy="2794000"/>
            </a:xfrm>
            <a:custGeom>
              <a:rect b="b" l="l" r="r" t="t"/>
              <a:pathLst>
                <a:path extrusionOk="0" h="848" w="693">
                  <a:moveTo>
                    <a:pt x="258" y="848"/>
                  </a:moveTo>
                  <a:cubicBezTo>
                    <a:pt x="246" y="839"/>
                    <a:pt x="126" y="747"/>
                    <a:pt x="65" y="616"/>
                  </a:cubicBezTo>
                  <a:cubicBezTo>
                    <a:pt x="0" y="477"/>
                    <a:pt x="0" y="314"/>
                    <a:pt x="0" y="253"/>
                  </a:cubicBezTo>
                  <a:cubicBezTo>
                    <a:pt x="0" y="251"/>
                    <a:pt x="0" y="251"/>
                    <a:pt x="0" y="251"/>
                  </a:cubicBezTo>
                  <a:cubicBezTo>
                    <a:pt x="435" y="0"/>
                    <a:pt x="435" y="0"/>
                    <a:pt x="435" y="0"/>
                  </a:cubicBezTo>
                  <a:cubicBezTo>
                    <a:pt x="435" y="62"/>
                    <a:pt x="435" y="225"/>
                    <a:pt x="500" y="365"/>
                  </a:cubicBezTo>
                  <a:cubicBezTo>
                    <a:pt x="560" y="492"/>
                    <a:pt x="675" y="583"/>
                    <a:pt x="693" y="597"/>
                  </a:cubicBezTo>
                  <a:lnTo>
                    <a:pt x="258" y="84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0" name="Google Shape;1090;p32"/>
            <p:cNvSpPr/>
            <p:nvPr/>
          </p:nvSpPr>
          <p:spPr>
            <a:xfrm>
              <a:off x="5857875" y="2798763"/>
              <a:ext cx="2309813" cy="2811463"/>
            </a:xfrm>
            <a:custGeom>
              <a:rect b="b" l="l" r="r" t="t"/>
              <a:pathLst>
                <a:path extrusionOk="0" h="853" w="700">
                  <a:moveTo>
                    <a:pt x="436" y="7"/>
                  </a:moveTo>
                  <a:cubicBezTo>
                    <a:pt x="436" y="71"/>
                    <a:pt x="437" y="231"/>
                    <a:pt x="501" y="368"/>
                  </a:cubicBezTo>
                  <a:cubicBezTo>
                    <a:pt x="559" y="492"/>
                    <a:pt x="668" y="581"/>
                    <a:pt x="693" y="600"/>
                  </a:cubicBezTo>
                  <a:cubicBezTo>
                    <a:pt x="261" y="849"/>
                    <a:pt x="261" y="849"/>
                    <a:pt x="261" y="849"/>
                  </a:cubicBezTo>
                  <a:cubicBezTo>
                    <a:pt x="245" y="836"/>
                    <a:pt x="129" y="746"/>
                    <a:pt x="70" y="618"/>
                  </a:cubicBezTo>
                  <a:cubicBezTo>
                    <a:pt x="5" y="479"/>
                    <a:pt x="5" y="317"/>
                    <a:pt x="5" y="256"/>
                  </a:cubicBezTo>
                  <a:cubicBezTo>
                    <a:pt x="5" y="255"/>
                    <a:pt x="5" y="255"/>
                    <a:pt x="5" y="255"/>
                  </a:cubicBezTo>
                  <a:cubicBezTo>
                    <a:pt x="436" y="7"/>
                    <a:pt x="436" y="7"/>
                    <a:pt x="436" y="7"/>
                  </a:cubicBezTo>
                  <a:moveTo>
                    <a:pt x="440" y="0"/>
                  </a:moveTo>
                  <a:cubicBezTo>
                    <a:pt x="1" y="253"/>
                    <a:pt x="1" y="253"/>
                    <a:pt x="1" y="253"/>
                  </a:cubicBezTo>
                  <a:cubicBezTo>
                    <a:pt x="1" y="311"/>
                    <a:pt x="0" y="478"/>
                    <a:pt x="66" y="620"/>
                  </a:cubicBezTo>
                  <a:cubicBezTo>
                    <a:pt x="131" y="760"/>
                    <a:pt x="261" y="853"/>
                    <a:pt x="261" y="853"/>
                  </a:cubicBezTo>
                  <a:cubicBezTo>
                    <a:pt x="700" y="600"/>
                    <a:pt x="700" y="600"/>
                    <a:pt x="700" y="600"/>
                  </a:cubicBezTo>
                  <a:cubicBezTo>
                    <a:pt x="700" y="600"/>
                    <a:pt x="570" y="506"/>
                    <a:pt x="505" y="367"/>
                  </a:cubicBezTo>
                  <a:cubicBezTo>
                    <a:pt x="439" y="224"/>
                    <a:pt x="440" y="57"/>
                    <a:pt x="440" y="0"/>
                  </a:cubicBezTo>
                  <a:close/>
                </a:path>
              </a:pathLst>
            </a:custGeom>
            <a:solidFill>
              <a:srgbClr val="C1E4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1" name="Google Shape;1091;p32"/>
            <p:cNvSpPr/>
            <p:nvPr/>
          </p:nvSpPr>
          <p:spPr>
            <a:xfrm>
              <a:off x="6653213" y="3067050"/>
              <a:ext cx="528638" cy="346075"/>
            </a:xfrm>
            <a:custGeom>
              <a:rect b="b" l="l" r="r" t="t"/>
              <a:pathLst>
                <a:path extrusionOk="0" h="105" w="160">
                  <a:moveTo>
                    <a:pt x="149" y="4"/>
                  </a:moveTo>
                  <a:cubicBezTo>
                    <a:pt x="11" y="84"/>
                    <a:pt x="11" y="84"/>
                    <a:pt x="11" y="84"/>
                  </a:cubicBezTo>
                  <a:cubicBezTo>
                    <a:pt x="5" y="87"/>
                    <a:pt x="0" y="94"/>
                    <a:pt x="0" y="99"/>
                  </a:cubicBezTo>
                  <a:cubicBezTo>
                    <a:pt x="1" y="104"/>
                    <a:pt x="5" y="105"/>
                    <a:pt x="11" y="102"/>
                  </a:cubicBezTo>
                  <a:cubicBezTo>
                    <a:pt x="150" y="22"/>
                    <a:pt x="150" y="22"/>
                    <a:pt x="150" y="22"/>
                  </a:cubicBezTo>
                  <a:cubicBezTo>
                    <a:pt x="156" y="19"/>
                    <a:pt x="160" y="12"/>
                    <a:pt x="160" y="7"/>
                  </a:cubicBezTo>
                  <a:cubicBezTo>
                    <a:pt x="160" y="2"/>
                    <a:pt x="155" y="0"/>
                    <a:pt x="149" y="4"/>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2" name="Google Shape;1092;p32"/>
            <p:cNvSpPr/>
            <p:nvPr/>
          </p:nvSpPr>
          <p:spPr>
            <a:xfrm>
              <a:off x="6662738" y="3248025"/>
              <a:ext cx="531813" cy="342900"/>
            </a:xfrm>
            <a:custGeom>
              <a:rect b="b" l="l" r="r" t="t"/>
              <a:pathLst>
                <a:path extrusionOk="0" h="104" w="161">
                  <a:moveTo>
                    <a:pt x="149" y="3"/>
                  </a:moveTo>
                  <a:cubicBezTo>
                    <a:pt x="10" y="83"/>
                    <a:pt x="10" y="83"/>
                    <a:pt x="10" y="83"/>
                  </a:cubicBezTo>
                  <a:cubicBezTo>
                    <a:pt x="5" y="87"/>
                    <a:pt x="0" y="93"/>
                    <a:pt x="1" y="98"/>
                  </a:cubicBezTo>
                  <a:cubicBezTo>
                    <a:pt x="1" y="103"/>
                    <a:pt x="6" y="104"/>
                    <a:pt x="12" y="101"/>
                  </a:cubicBezTo>
                  <a:cubicBezTo>
                    <a:pt x="151" y="21"/>
                    <a:pt x="151" y="21"/>
                    <a:pt x="151" y="21"/>
                  </a:cubicBezTo>
                  <a:cubicBezTo>
                    <a:pt x="156" y="18"/>
                    <a:pt x="161" y="11"/>
                    <a:pt x="160" y="6"/>
                  </a:cubicBezTo>
                  <a:cubicBezTo>
                    <a:pt x="160" y="1"/>
                    <a:pt x="155" y="0"/>
                    <a:pt x="149" y="3"/>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3" name="Google Shape;1093;p32"/>
            <p:cNvSpPr/>
            <p:nvPr/>
          </p:nvSpPr>
          <p:spPr>
            <a:xfrm>
              <a:off x="6683375" y="3422650"/>
              <a:ext cx="530225" cy="342900"/>
            </a:xfrm>
            <a:custGeom>
              <a:rect b="b" l="l" r="r" t="t"/>
              <a:pathLst>
                <a:path extrusionOk="0" h="104" w="161">
                  <a:moveTo>
                    <a:pt x="149" y="3"/>
                  </a:moveTo>
                  <a:cubicBezTo>
                    <a:pt x="10" y="83"/>
                    <a:pt x="10" y="83"/>
                    <a:pt x="10" y="83"/>
                  </a:cubicBezTo>
                  <a:cubicBezTo>
                    <a:pt x="4" y="87"/>
                    <a:pt x="0" y="93"/>
                    <a:pt x="1" y="98"/>
                  </a:cubicBezTo>
                  <a:cubicBezTo>
                    <a:pt x="1" y="103"/>
                    <a:pt x="7" y="104"/>
                    <a:pt x="12" y="101"/>
                  </a:cubicBezTo>
                  <a:cubicBezTo>
                    <a:pt x="151" y="21"/>
                    <a:pt x="151" y="21"/>
                    <a:pt x="151" y="21"/>
                  </a:cubicBezTo>
                  <a:cubicBezTo>
                    <a:pt x="157" y="17"/>
                    <a:pt x="161" y="11"/>
                    <a:pt x="160" y="6"/>
                  </a:cubicBezTo>
                  <a:cubicBezTo>
                    <a:pt x="160" y="1"/>
                    <a:pt x="154" y="0"/>
                    <a:pt x="149" y="3"/>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4" name="Google Shape;1094;p32"/>
            <p:cNvSpPr/>
            <p:nvPr/>
          </p:nvSpPr>
          <p:spPr>
            <a:xfrm>
              <a:off x="6713538" y="3590925"/>
              <a:ext cx="530225" cy="342900"/>
            </a:xfrm>
            <a:custGeom>
              <a:rect b="b" l="l" r="r" t="t"/>
              <a:pathLst>
                <a:path extrusionOk="0" h="104" w="161">
                  <a:moveTo>
                    <a:pt x="148" y="4"/>
                  </a:moveTo>
                  <a:cubicBezTo>
                    <a:pt x="9" y="84"/>
                    <a:pt x="9" y="84"/>
                    <a:pt x="9" y="84"/>
                  </a:cubicBezTo>
                  <a:cubicBezTo>
                    <a:pt x="4" y="87"/>
                    <a:pt x="0" y="94"/>
                    <a:pt x="1" y="98"/>
                  </a:cubicBezTo>
                  <a:cubicBezTo>
                    <a:pt x="2" y="103"/>
                    <a:pt x="7" y="104"/>
                    <a:pt x="13" y="101"/>
                  </a:cubicBezTo>
                  <a:cubicBezTo>
                    <a:pt x="151" y="21"/>
                    <a:pt x="151" y="21"/>
                    <a:pt x="151" y="21"/>
                  </a:cubicBezTo>
                  <a:cubicBezTo>
                    <a:pt x="157" y="17"/>
                    <a:pt x="161" y="11"/>
                    <a:pt x="160" y="6"/>
                  </a:cubicBezTo>
                  <a:cubicBezTo>
                    <a:pt x="159" y="2"/>
                    <a:pt x="154" y="0"/>
                    <a:pt x="148" y="4"/>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5" name="Google Shape;1095;p32"/>
            <p:cNvSpPr/>
            <p:nvPr/>
          </p:nvSpPr>
          <p:spPr>
            <a:xfrm>
              <a:off x="6748463" y="3754438"/>
              <a:ext cx="534988" cy="339725"/>
            </a:xfrm>
            <a:custGeom>
              <a:rect b="b" l="l" r="r" t="t"/>
              <a:pathLst>
                <a:path extrusionOk="0" h="103" w="162">
                  <a:moveTo>
                    <a:pt x="148" y="4"/>
                  </a:moveTo>
                  <a:cubicBezTo>
                    <a:pt x="10" y="84"/>
                    <a:pt x="10" y="84"/>
                    <a:pt x="10" y="84"/>
                  </a:cubicBezTo>
                  <a:cubicBezTo>
                    <a:pt x="4" y="87"/>
                    <a:pt x="0" y="93"/>
                    <a:pt x="1" y="98"/>
                  </a:cubicBezTo>
                  <a:cubicBezTo>
                    <a:pt x="3" y="102"/>
                    <a:pt x="8" y="103"/>
                    <a:pt x="14" y="100"/>
                  </a:cubicBezTo>
                  <a:cubicBezTo>
                    <a:pt x="153" y="20"/>
                    <a:pt x="153" y="20"/>
                    <a:pt x="153" y="20"/>
                  </a:cubicBezTo>
                  <a:cubicBezTo>
                    <a:pt x="159" y="16"/>
                    <a:pt x="162" y="10"/>
                    <a:pt x="161" y="6"/>
                  </a:cubicBezTo>
                  <a:cubicBezTo>
                    <a:pt x="160" y="1"/>
                    <a:pt x="154" y="0"/>
                    <a:pt x="148" y="4"/>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6" name="Google Shape;1096;p32"/>
            <p:cNvSpPr/>
            <p:nvPr/>
          </p:nvSpPr>
          <p:spPr>
            <a:xfrm>
              <a:off x="6138863" y="3913188"/>
              <a:ext cx="1193800" cy="719138"/>
            </a:xfrm>
            <a:custGeom>
              <a:rect b="b" l="l" r="r" t="t"/>
              <a:pathLst>
                <a:path extrusionOk="0" h="218" w="362">
                  <a:moveTo>
                    <a:pt x="348" y="3"/>
                  </a:moveTo>
                  <a:cubicBezTo>
                    <a:pt x="10" y="199"/>
                    <a:pt x="10" y="199"/>
                    <a:pt x="10" y="199"/>
                  </a:cubicBezTo>
                  <a:cubicBezTo>
                    <a:pt x="4" y="202"/>
                    <a:pt x="0" y="208"/>
                    <a:pt x="2" y="212"/>
                  </a:cubicBezTo>
                  <a:cubicBezTo>
                    <a:pt x="4" y="217"/>
                    <a:pt x="10" y="218"/>
                    <a:pt x="15" y="214"/>
                  </a:cubicBezTo>
                  <a:cubicBezTo>
                    <a:pt x="353" y="19"/>
                    <a:pt x="353" y="19"/>
                    <a:pt x="353" y="19"/>
                  </a:cubicBezTo>
                  <a:cubicBezTo>
                    <a:pt x="359" y="16"/>
                    <a:pt x="362" y="10"/>
                    <a:pt x="361" y="5"/>
                  </a:cubicBezTo>
                  <a:cubicBezTo>
                    <a:pt x="359" y="1"/>
                    <a:pt x="354" y="0"/>
                    <a:pt x="348" y="3"/>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7" name="Google Shape;1097;p32"/>
            <p:cNvSpPr/>
            <p:nvPr/>
          </p:nvSpPr>
          <p:spPr>
            <a:xfrm>
              <a:off x="6200775" y="4065588"/>
              <a:ext cx="1198563" cy="714375"/>
            </a:xfrm>
            <a:custGeom>
              <a:rect b="b" l="l" r="r" t="t"/>
              <a:pathLst>
                <a:path extrusionOk="0" h="217" w="363">
                  <a:moveTo>
                    <a:pt x="347" y="3"/>
                  </a:moveTo>
                  <a:cubicBezTo>
                    <a:pt x="9" y="199"/>
                    <a:pt x="9" y="199"/>
                    <a:pt x="9" y="199"/>
                  </a:cubicBezTo>
                  <a:cubicBezTo>
                    <a:pt x="3" y="202"/>
                    <a:pt x="0" y="208"/>
                    <a:pt x="2" y="212"/>
                  </a:cubicBezTo>
                  <a:cubicBezTo>
                    <a:pt x="4" y="216"/>
                    <a:pt x="10" y="217"/>
                    <a:pt x="16" y="213"/>
                  </a:cubicBezTo>
                  <a:cubicBezTo>
                    <a:pt x="354" y="18"/>
                    <a:pt x="354" y="18"/>
                    <a:pt x="354" y="18"/>
                  </a:cubicBezTo>
                  <a:cubicBezTo>
                    <a:pt x="359" y="15"/>
                    <a:pt x="363" y="9"/>
                    <a:pt x="361" y="5"/>
                  </a:cubicBezTo>
                  <a:cubicBezTo>
                    <a:pt x="359" y="1"/>
                    <a:pt x="353" y="0"/>
                    <a:pt x="347" y="3"/>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8" name="Google Shape;1098;p32"/>
            <p:cNvSpPr/>
            <p:nvPr/>
          </p:nvSpPr>
          <p:spPr>
            <a:xfrm>
              <a:off x="6273800" y="4210050"/>
              <a:ext cx="1201738" cy="708025"/>
            </a:xfrm>
            <a:custGeom>
              <a:rect b="b" l="l" r="r" t="t"/>
              <a:pathLst>
                <a:path extrusionOk="0" h="215" w="364">
                  <a:moveTo>
                    <a:pt x="347" y="3"/>
                  </a:moveTo>
                  <a:cubicBezTo>
                    <a:pt x="9" y="198"/>
                    <a:pt x="9" y="198"/>
                    <a:pt x="9" y="198"/>
                  </a:cubicBezTo>
                  <a:cubicBezTo>
                    <a:pt x="3" y="201"/>
                    <a:pt x="0" y="207"/>
                    <a:pt x="2" y="211"/>
                  </a:cubicBezTo>
                  <a:cubicBezTo>
                    <a:pt x="5" y="215"/>
                    <a:pt x="11" y="215"/>
                    <a:pt x="17" y="212"/>
                  </a:cubicBezTo>
                  <a:cubicBezTo>
                    <a:pt x="355" y="17"/>
                    <a:pt x="355" y="17"/>
                    <a:pt x="355" y="17"/>
                  </a:cubicBezTo>
                  <a:cubicBezTo>
                    <a:pt x="361" y="14"/>
                    <a:pt x="364" y="8"/>
                    <a:pt x="361" y="4"/>
                  </a:cubicBezTo>
                  <a:cubicBezTo>
                    <a:pt x="359" y="0"/>
                    <a:pt x="353" y="0"/>
                    <a:pt x="347" y="3"/>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9" name="Google Shape;1099;p32"/>
            <p:cNvSpPr/>
            <p:nvPr/>
          </p:nvSpPr>
          <p:spPr>
            <a:xfrm>
              <a:off x="6359525" y="4344988"/>
              <a:ext cx="1204913" cy="708025"/>
            </a:xfrm>
            <a:custGeom>
              <a:rect b="b" l="l" r="r" t="t"/>
              <a:pathLst>
                <a:path extrusionOk="0" h="215" w="365">
                  <a:moveTo>
                    <a:pt x="347" y="3"/>
                  </a:moveTo>
                  <a:cubicBezTo>
                    <a:pt x="9" y="198"/>
                    <a:pt x="9" y="198"/>
                    <a:pt x="9" y="198"/>
                  </a:cubicBezTo>
                  <a:cubicBezTo>
                    <a:pt x="3" y="202"/>
                    <a:pt x="0" y="207"/>
                    <a:pt x="3" y="211"/>
                  </a:cubicBezTo>
                  <a:cubicBezTo>
                    <a:pt x="6" y="215"/>
                    <a:pt x="12" y="215"/>
                    <a:pt x="18" y="212"/>
                  </a:cubicBezTo>
                  <a:cubicBezTo>
                    <a:pt x="356" y="16"/>
                    <a:pt x="356" y="16"/>
                    <a:pt x="356" y="16"/>
                  </a:cubicBezTo>
                  <a:cubicBezTo>
                    <a:pt x="362" y="13"/>
                    <a:pt x="365" y="8"/>
                    <a:pt x="362" y="4"/>
                  </a:cubicBezTo>
                  <a:cubicBezTo>
                    <a:pt x="359" y="0"/>
                    <a:pt x="353" y="0"/>
                    <a:pt x="347" y="3"/>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0" name="Google Shape;1100;p32"/>
            <p:cNvSpPr/>
            <p:nvPr/>
          </p:nvSpPr>
          <p:spPr>
            <a:xfrm>
              <a:off x="6459538" y="4473575"/>
              <a:ext cx="1203325" cy="708025"/>
            </a:xfrm>
            <a:custGeom>
              <a:rect b="b" l="l" r="r" t="t"/>
              <a:pathLst>
                <a:path extrusionOk="0" h="215" w="365">
                  <a:moveTo>
                    <a:pt x="346" y="3"/>
                  </a:moveTo>
                  <a:cubicBezTo>
                    <a:pt x="8" y="199"/>
                    <a:pt x="8" y="199"/>
                    <a:pt x="8" y="199"/>
                  </a:cubicBezTo>
                  <a:cubicBezTo>
                    <a:pt x="3" y="202"/>
                    <a:pt x="0" y="208"/>
                    <a:pt x="3" y="211"/>
                  </a:cubicBezTo>
                  <a:cubicBezTo>
                    <a:pt x="6" y="215"/>
                    <a:pt x="13" y="215"/>
                    <a:pt x="19" y="211"/>
                  </a:cubicBezTo>
                  <a:cubicBezTo>
                    <a:pt x="357" y="16"/>
                    <a:pt x="357" y="16"/>
                    <a:pt x="357" y="16"/>
                  </a:cubicBezTo>
                  <a:cubicBezTo>
                    <a:pt x="363" y="13"/>
                    <a:pt x="365" y="7"/>
                    <a:pt x="362" y="4"/>
                  </a:cubicBezTo>
                  <a:cubicBezTo>
                    <a:pt x="359" y="0"/>
                    <a:pt x="352" y="0"/>
                    <a:pt x="346" y="3"/>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1" name="Google Shape;1101;p32"/>
            <p:cNvSpPr/>
            <p:nvPr/>
          </p:nvSpPr>
          <p:spPr>
            <a:xfrm>
              <a:off x="6567488" y="4598988"/>
              <a:ext cx="1204913" cy="701675"/>
            </a:xfrm>
            <a:custGeom>
              <a:rect b="b" l="l" r="r" t="t"/>
              <a:pathLst>
                <a:path extrusionOk="0" h="213" w="365">
                  <a:moveTo>
                    <a:pt x="346" y="3"/>
                  </a:moveTo>
                  <a:cubicBezTo>
                    <a:pt x="8" y="198"/>
                    <a:pt x="8" y="198"/>
                    <a:pt x="8" y="198"/>
                  </a:cubicBezTo>
                  <a:cubicBezTo>
                    <a:pt x="2" y="201"/>
                    <a:pt x="0" y="207"/>
                    <a:pt x="3" y="210"/>
                  </a:cubicBezTo>
                  <a:cubicBezTo>
                    <a:pt x="7" y="213"/>
                    <a:pt x="14" y="213"/>
                    <a:pt x="20" y="210"/>
                  </a:cubicBezTo>
                  <a:cubicBezTo>
                    <a:pt x="358" y="15"/>
                    <a:pt x="358" y="15"/>
                    <a:pt x="358" y="15"/>
                  </a:cubicBezTo>
                  <a:cubicBezTo>
                    <a:pt x="363" y="12"/>
                    <a:pt x="365" y="6"/>
                    <a:pt x="362" y="3"/>
                  </a:cubicBezTo>
                  <a:cubicBezTo>
                    <a:pt x="359" y="0"/>
                    <a:pt x="352" y="0"/>
                    <a:pt x="346" y="3"/>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2" name="Google Shape;1102;p32"/>
            <p:cNvSpPr/>
            <p:nvPr/>
          </p:nvSpPr>
          <p:spPr>
            <a:xfrm>
              <a:off x="6686550" y="4713288"/>
              <a:ext cx="1208088" cy="706438"/>
            </a:xfrm>
            <a:custGeom>
              <a:rect b="b" l="l" r="r" t="t"/>
              <a:pathLst>
                <a:path extrusionOk="0" h="214" w="366">
                  <a:moveTo>
                    <a:pt x="346" y="4"/>
                  </a:moveTo>
                  <a:cubicBezTo>
                    <a:pt x="8" y="199"/>
                    <a:pt x="8" y="199"/>
                    <a:pt x="8" y="199"/>
                  </a:cubicBezTo>
                  <a:cubicBezTo>
                    <a:pt x="2" y="202"/>
                    <a:pt x="0" y="207"/>
                    <a:pt x="4" y="211"/>
                  </a:cubicBezTo>
                  <a:cubicBezTo>
                    <a:pt x="7" y="214"/>
                    <a:pt x="15" y="214"/>
                    <a:pt x="20" y="210"/>
                  </a:cubicBezTo>
                  <a:cubicBezTo>
                    <a:pt x="358" y="15"/>
                    <a:pt x="358" y="15"/>
                    <a:pt x="358" y="15"/>
                  </a:cubicBezTo>
                  <a:cubicBezTo>
                    <a:pt x="364" y="12"/>
                    <a:pt x="366" y="6"/>
                    <a:pt x="362" y="3"/>
                  </a:cubicBezTo>
                  <a:cubicBezTo>
                    <a:pt x="359" y="0"/>
                    <a:pt x="352" y="0"/>
                    <a:pt x="346" y="4"/>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3" name="Google Shape;1103;p32"/>
            <p:cNvSpPr/>
            <p:nvPr/>
          </p:nvSpPr>
          <p:spPr>
            <a:xfrm>
              <a:off x="5997575" y="3438525"/>
              <a:ext cx="633413" cy="1044575"/>
            </a:xfrm>
            <a:custGeom>
              <a:rect b="b" l="l" r="r" t="t"/>
              <a:pathLst>
                <a:path extrusionOk="0" h="317" w="192">
                  <a:moveTo>
                    <a:pt x="159" y="0"/>
                  </a:moveTo>
                  <a:cubicBezTo>
                    <a:pt x="0" y="92"/>
                    <a:pt x="0" y="92"/>
                    <a:pt x="0" y="92"/>
                  </a:cubicBezTo>
                  <a:cubicBezTo>
                    <a:pt x="1" y="150"/>
                    <a:pt x="8" y="233"/>
                    <a:pt x="32" y="317"/>
                  </a:cubicBezTo>
                  <a:cubicBezTo>
                    <a:pt x="192" y="225"/>
                    <a:pt x="192" y="225"/>
                    <a:pt x="192" y="225"/>
                  </a:cubicBezTo>
                  <a:cubicBezTo>
                    <a:pt x="168" y="141"/>
                    <a:pt x="161" y="58"/>
                    <a:pt x="159" y="0"/>
                  </a:cubicBezTo>
                  <a:close/>
                </a:path>
              </a:pathLst>
            </a:custGeom>
            <a:solidFill>
              <a:srgbClr val="D9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4" name="Google Shape;1104;p32"/>
            <p:cNvSpPr/>
            <p:nvPr/>
          </p:nvSpPr>
          <p:spPr>
            <a:xfrm>
              <a:off x="5997575" y="3633788"/>
              <a:ext cx="214313" cy="279400"/>
            </a:xfrm>
            <a:custGeom>
              <a:rect b="b" l="l" r="r" t="t"/>
              <a:pathLst>
                <a:path extrusionOk="0" h="85" w="65">
                  <a:moveTo>
                    <a:pt x="65" y="20"/>
                  </a:moveTo>
                  <a:cubicBezTo>
                    <a:pt x="65" y="11"/>
                    <a:pt x="62" y="4"/>
                    <a:pt x="57" y="0"/>
                  </a:cubicBezTo>
                  <a:cubicBezTo>
                    <a:pt x="0" y="33"/>
                    <a:pt x="0" y="33"/>
                    <a:pt x="0" y="33"/>
                  </a:cubicBezTo>
                  <a:cubicBezTo>
                    <a:pt x="0" y="48"/>
                    <a:pt x="1" y="65"/>
                    <a:pt x="2" y="84"/>
                  </a:cubicBezTo>
                  <a:cubicBezTo>
                    <a:pt x="9" y="85"/>
                    <a:pt x="16" y="83"/>
                    <a:pt x="24" y="80"/>
                  </a:cubicBezTo>
                  <a:cubicBezTo>
                    <a:pt x="47" y="69"/>
                    <a:pt x="65" y="43"/>
                    <a:pt x="65" y="20"/>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5" name="Google Shape;1105;p32"/>
            <p:cNvSpPr/>
            <p:nvPr/>
          </p:nvSpPr>
          <p:spPr>
            <a:xfrm>
              <a:off x="6175375" y="3748088"/>
              <a:ext cx="455613" cy="676275"/>
            </a:xfrm>
            <a:custGeom>
              <a:rect b="b" l="l" r="r" t="t"/>
              <a:pathLst>
                <a:path extrusionOk="0" h="205" w="138">
                  <a:moveTo>
                    <a:pt x="124" y="76"/>
                  </a:moveTo>
                  <a:cubicBezTo>
                    <a:pt x="124" y="76"/>
                    <a:pt x="124" y="76"/>
                    <a:pt x="124" y="76"/>
                  </a:cubicBezTo>
                  <a:cubicBezTo>
                    <a:pt x="114" y="62"/>
                    <a:pt x="92" y="21"/>
                    <a:pt x="83" y="3"/>
                  </a:cubicBezTo>
                  <a:cubicBezTo>
                    <a:pt x="81" y="0"/>
                    <a:pt x="76" y="0"/>
                    <a:pt x="75" y="3"/>
                  </a:cubicBezTo>
                  <a:cubicBezTo>
                    <a:pt x="59" y="55"/>
                    <a:pt x="58" y="108"/>
                    <a:pt x="58" y="108"/>
                  </a:cubicBezTo>
                  <a:cubicBezTo>
                    <a:pt x="45" y="98"/>
                    <a:pt x="36" y="88"/>
                    <a:pt x="24" y="71"/>
                  </a:cubicBezTo>
                  <a:cubicBezTo>
                    <a:pt x="22" y="68"/>
                    <a:pt x="19" y="69"/>
                    <a:pt x="18" y="72"/>
                  </a:cubicBezTo>
                  <a:cubicBezTo>
                    <a:pt x="0" y="139"/>
                    <a:pt x="9" y="205"/>
                    <a:pt x="9" y="205"/>
                  </a:cubicBezTo>
                  <a:cubicBezTo>
                    <a:pt x="138" y="131"/>
                    <a:pt x="138" y="131"/>
                    <a:pt x="138" y="131"/>
                  </a:cubicBezTo>
                  <a:cubicBezTo>
                    <a:pt x="132" y="112"/>
                    <a:pt x="128" y="94"/>
                    <a:pt x="124" y="76"/>
                  </a:cubicBezTo>
                  <a:close/>
                </a:path>
              </a:pathLst>
            </a:custGeom>
            <a:solidFill>
              <a:srgbClr val="ABD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pic>
        <p:nvPicPr>
          <p:cNvPr descr="有粉筆的空白黑色黑板" id="1111" name="Google Shape;1111;p3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夜間警車紅色車燈" id="1112" name="Google Shape;1112;p33"/>
          <p:cNvPicPr preferRelativeResize="0"/>
          <p:nvPr/>
        </p:nvPicPr>
        <p:blipFill rotWithShape="1">
          <a:blip r:embed="rId4">
            <a:alphaModFix/>
          </a:blip>
          <a:srcRect b="0" l="0" r="0" t="0"/>
          <a:stretch/>
        </p:blipFill>
        <p:spPr>
          <a:xfrm>
            <a:off x="8912317" y="0"/>
            <a:ext cx="3318802" cy="2378907"/>
          </a:xfrm>
          <a:prstGeom prst="rect">
            <a:avLst/>
          </a:prstGeom>
          <a:noFill/>
          <a:ln>
            <a:noFill/>
          </a:ln>
        </p:spPr>
      </p:pic>
      <p:sp>
        <p:nvSpPr>
          <p:cNvPr id="1113" name="Google Shape;1113;p33"/>
          <p:cNvSpPr txBox="1"/>
          <p:nvPr/>
        </p:nvSpPr>
        <p:spPr>
          <a:xfrm>
            <a:off x="1198522" y="1531374"/>
            <a:ext cx="6114744"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sz="4000" strike="noStrike">
              <a:solidFill>
                <a:srgbClr val="FFFF00"/>
              </a:solidFill>
              <a:latin typeface="DFKai-SB"/>
              <a:ea typeface="DFKai-SB"/>
              <a:cs typeface="DFKai-SB"/>
              <a:sym typeface="DFKai-SB"/>
            </a:endParaRPr>
          </a:p>
          <a:p>
            <a:pPr indent="0" lvl="0" marL="0" marR="0" rtl="0" algn="l">
              <a:spcBef>
                <a:spcPts val="0"/>
              </a:spcBef>
              <a:spcAft>
                <a:spcPts val="0"/>
              </a:spcAft>
              <a:buNone/>
            </a:pPr>
            <a:r>
              <a:rPr b="0" lang="zh-TW" sz="4000" strike="noStrike">
                <a:solidFill>
                  <a:srgbClr val="FFFF00"/>
                </a:solidFill>
                <a:latin typeface="DFKai-SB"/>
                <a:ea typeface="DFKai-SB"/>
                <a:cs typeface="DFKai-SB"/>
                <a:sym typeface="DFKai-SB"/>
              </a:rPr>
              <a:t>高級中等以下學校教師解聘不續聘停聘或資遣辦法修正</a:t>
            </a:r>
            <a:endParaRPr sz="4000">
              <a:solidFill>
                <a:srgbClr val="FFFF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修正重點提醒</a:t>
            </a:r>
            <a:endParaRPr/>
          </a:p>
        </p:txBody>
      </p:sp>
      <p:sp>
        <p:nvSpPr>
          <p:cNvPr id="1119" name="Google Shape;1119;p34"/>
          <p:cNvSpPr txBox="1"/>
          <p:nvPr>
            <p:ph idx="2" type="body"/>
          </p:nvPr>
        </p:nvSpPr>
        <p:spPr>
          <a:xfrm>
            <a:off x="838200" y="1446415"/>
            <a:ext cx="10515600" cy="541158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latin typeface="DFKai-SB"/>
                <a:ea typeface="DFKai-SB"/>
                <a:cs typeface="DFKai-SB"/>
                <a:sym typeface="DFKai-SB"/>
              </a:rPr>
              <a:t>學校派員直接調查(第13條)🡺製作簡要調查報告</a:t>
            </a:r>
            <a:endParaRPr>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2800"/>
              <a:buChar char="•"/>
            </a:pPr>
            <a:r>
              <a:rPr lang="zh-TW">
                <a:latin typeface="DFKai-SB"/>
                <a:ea typeface="DFKai-SB"/>
                <a:cs typeface="DFKai-SB"/>
                <a:sym typeface="DFKai-SB"/>
              </a:rPr>
              <a:t>校事會議調查納入霸凌</a:t>
            </a:r>
            <a:endParaRPr>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2800"/>
              <a:buChar char="•"/>
            </a:pPr>
            <a:r>
              <a:rPr lang="zh-TW">
                <a:latin typeface="DFKai-SB"/>
                <a:ea typeface="DFKai-SB"/>
                <a:cs typeface="DFKai-SB"/>
                <a:sym typeface="DFKai-SB"/>
              </a:rPr>
              <a:t>調查員由教育局推薦，應邀請教師會和家長會代表陳述意見。</a:t>
            </a:r>
            <a:endParaRPr>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第十六條</a:t>
            </a:r>
            <a:endParaRPr>
              <a:latin typeface="DFKai-SB"/>
              <a:ea typeface="DFKai-SB"/>
              <a:cs typeface="DFKai-SB"/>
              <a:sym typeface="DFKai-SB"/>
            </a:endParaRPr>
          </a:p>
          <a:p>
            <a:pPr indent="-228600" lvl="2" marL="1143000" rtl="0" algn="l">
              <a:lnSpc>
                <a:spcPct val="90000"/>
              </a:lnSpc>
              <a:spcBef>
                <a:spcPts val="500"/>
              </a:spcBef>
              <a:spcAft>
                <a:spcPts val="0"/>
              </a:spcAft>
              <a:buClr>
                <a:schemeClr val="dk1"/>
              </a:buClr>
              <a:buSzPts val="2400"/>
              <a:buChar char="•"/>
            </a:pPr>
            <a:r>
              <a:rPr lang="zh-TW" sz="2400">
                <a:latin typeface="DFKai-SB"/>
                <a:ea typeface="DFKai-SB"/>
                <a:cs typeface="DFKai-SB"/>
                <a:sym typeface="DFKai-SB"/>
              </a:rPr>
              <a:t>校事會議組成調查小組時，各該</a:t>
            </a:r>
            <a:r>
              <a:rPr lang="zh-TW" sz="2400">
                <a:solidFill>
                  <a:srgbClr val="FF0000"/>
                </a:solidFill>
                <a:latin typeface="DFKai-SB"/>
                <a:ea typeface="DFKai-SB"/>
                <a:cs typeface="DFKai-SB"/>
                <a:sym typeface="DFKai-SB"/>
              </a:rPr>
              <a:t>主管機關應從調查人才庫推舉三倍至五倍學者專家</a:t>
            </a:r>
            <a:r>
              <a:rPr lang="zh-TW" sz="2400">
                <a:latin typeface="DFKai-SB"/>
                <a:ea typeface="DFKai-SB"/>
                <a:cs typeface="DFKai-SB"/>
                <a:sym typeface="DFKai-SB"/>
              </a:rPr>
              <a:t>，供學校遴選三人或五人為委員，</a:t>
            </a:r>
            <a:r>
              <a:rPr lang="zh-TW" sz="2400">
                <a:solidFill>
                  <a:srgbClr val="FF0000"/>
                </a:solidFill>
                <a:latin typeface="DFKai-SB"/>
                <a:ea typeface="DFKai-SB"/>
                <a:cs typeface="DFKai-SB"/>
                <a:sym typeface="DFKai-SB"/>
              </a:rPr>
              <a:t>並應全部外聘</a:t>
            </a:r>
            <a:r>
              <a:rPr lang="zh-TW" sz="2400">
                <a:latin typeface="DFKai-SB"/>
                <a:ea typeface="DFKai-SB"/>
                <a:cs typeface="DFKai-SB"/>
                <a:sym typeface="DFKai-SB"/>
              </a:rPr>
              <a:t>；偏遠地區學校外聘調查委員有困難者，學校主管機關應給予必要之協助。</a:t>
            </a:r>
            <a:endParaRPr/>
          </a:p>
          <a:p>
            <a:pPr indent="-228600" lvl="2" marL="1143000" rtl="0" algn="l">
              <a:lnSpc>
                <a:spcPct val="90000"/>
              </a:lnSpc>
              <a:spcBef>
                <a:spcPts val="500"/>
              </a:spcBef>
              <a:spcAft>
                <a:spcPts val="0"/>
              </a:spcAft>
              <a:buClr>
                <a:schemeClr val="dk1"/>
              </a:buClr>
              <a:buSzPts val="2400"/>
              <a:buChar char="•"/>
            </a:pPr>
            <a:r>
              <a:rPr lang="zh-TW" sz="2400">
                <a:latin typeface="DFKai-SB"/>
                <a:ea typeface="DFKai-SB"/>
                <a:cs typeface="DFKai-SB"/>
                <a:sym typeface="DFKai-SB"/>
              </a:rPr>
              <a:t>調查小組委員</a:t>
            </a:r>
            <a:r>
              <a:rPr lang="zh-TW" sz="2400">
                <a:solidFill>
                  <a:srgbClr val="FF0000"/>
                </a:solidFill>
                <a:latin typeface="DFKai-SB"/>
                <a:ea typeface="DFKai-SB"/>
                <a:cs typeface="DFKai-SB"/>
                <a:sym typeface="DFKai-SB"/>
              </a:rPr>
              <a:t>應包括法律專家學者至少一人</a:t>
            </a:r>
            <a:r>
              <a:rPr lang="zh-TW" sz="2400">
                <a:latin typeface="DFKai-SB"/>
                <a:ea typeface="DFKai-SB"/>
                <a:cs typeface="DFKai-SB"/>
                <a:sym typeface="DFKai-SB"/>
              </a:rPr>
              <a:t>。但偏遠地區學校，不在此限。</a:t>
            </a:r>
            <a:endParaRPr/>
          </a:p>
          <a:p>
            <a:pPr indent="-228600" lvl="2" marL="1143000" rtl="0" algn="l">
              <a:lnSpc>
                <a:spcPct val="90000"/>
              </a:lnSpc>
              <a:spcBef>
                <a:spcPts val="500"/>
              </a:spcBef>
              <a:spcAft>
                <a:spcPts val="0"/>
              </a:spcAft>
              <a:buClr>
                <a:schemeClr val="dk1"/>
              </a:buClr>
              <a:buSzPts val="2400"/>
              <a:buChar char="•"/>
            </a:pPr>
            <a:r>
              <a:rPr lang="zh-TW" sz="2400">
                <a:latin typeface="DFKai-SB"/>
                <a:ea typeface="DFKai-SB"/>
                <a:cs typeface="DFKai-SB"/>
                <a:sym typeface="DFKai-SB"/>
              </a:rPr>
              <a:t>調查小組進行調查時，</a:t>
            </a:r>
            <a:r>
              <a:rPr lang="zh-TW" sz="2400">
                <a:solidFill>
                  <a:srgbClr val="FF0000"/>
                </a:solidFill>
                <a:latin typeface="DFKai-SB"/>
                <a:ea typeface="DFKai-SB"/>
                <a:cs typeface="DFKai-SB"/>
                <a:sym typeface="DFKai-SB"/>
              </a:rPr>
              <a:t>應邀請學校教師會代表及學校家長會代表陳述意見</a:t>
            </a:r>
            <a:r>
              <a:rPr lang="zh-TW" sz="2400">
                <a:latin typeface="DFKai-SB"/>
                <a:ea typeface="DFKai-SB"/>
                <a:cs typeface="DFKai-SB"/>
                <a:sym typeface="DFKai-SB"/>
              </a:rPr>
              <a:t>；學校無教師會者，應邀請該校未兼行政或董事之教師代表陳述意見。</a:t>
            </a:r>
            <a:endParaRPr sz="2400">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latin typeface="DFKai-SB"/>
              <a:ea typeface="DFKai-SB"/>
              <a:cs typeface="DFKai-SB"/>
              <a:sym typeface="DFKai-SB"/>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35"/>
          <p:cNvSpPr txBox="1"/>
          <p:nvPr>
            <p:ph idx="1" type="body"/>
          </p:nvPr>
        </p:nvSpPr>
        <p:spPr>
          <a:xfrm>
            <a:off x="838199" y="448887"/>
            <a:ext cx="10350731" cy="615141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latin typeface="DFKai-SB"/>
                <a:ea typeface="DFKai-SB"/>
                <a:cs typeface="DFKai-SB"/>
                <a:sym typeface="DFKai-SB"/>
              </a:rPr>
              <a:t>調查報告公開🡺</a:t>
            </a:r>
            <a:endParaRPr/>
          </a:p>
          <a:p>
            <a:pPr indent="-228600" lvl="1" marL="685800" rtl="0" algn="l">
              <a:lnSpc>
                <a:spcPct val="100000"/>
              </a:lnSpc>
              <a:spcBef>
                <a:spcPts val="500"/>
              </a:spcBef>
              <a:spcAft>
                <a:spcPts val="0"/>
              </a:spcAft>
              <a:buClr>
                <a:schemeClr val="dk1"/>
              </a:buClr>
              <a:buSzPts val="2400"/>
              <a:buChar char="•"/>
            </a:pPr>
            <a:r>
              <a:rPr lang="zh-TW">
                <a:latin typeface="DFKai-SB"/>
                <a:ea typeface="DFKai-SB"/>
                <a:cs typeface="DFKai-SB"/>
                <a:sym typeface="DFKai-SB"/>
              </a:rPr>
              <a:t>第48條第1項 學校作成之決議，應報主管機關核准者，於經主管機關核准作成終局實體處理之日起，</a:t>
            </a:r>
            <a:r>
              <a:rPr lang="zh-TW">
                <a:solidFill>
                  <a:srgbClr val="FF0000"/>
                </a:solidFill>
                <a:latin typeface="DFKai-SB"/>
                <a:ea typeface="DFKai-SB"/>
                <a:cs typeface="DFKai-SB"/>
                <a:sym typeface="DFKai-SB"/>
              </a:rPr>
              <a:t>學校應於十日內以書面載明事實及理由，通知行為人及被害人，並一併提供調查報告</a:t>
            </a:r>
            <a:r>
              <a:rPr lang="zh-TW">
                <a:latin typeface="DFKai-SB"/>
                <a:ea typeface="DFKai-SB"/>
                <a:cs typeface="DFKai-SB"/>
                <a:sym typeface="DFKai-SB"/>
              </a:rPr>
              <a:t>。但本法第十六條第一項第一款事件，僅須對行為人提供調查報告。</a:t>
            </a:r>
            <a:endParaRPr>
              <a:latin typeface="DFKai-SB"/>
              <a:ea typeface="DFKai-SB"/>
              <a:cs typeface="DFKai-SB"/>
              <a:sym typeface="DFKai-SB"/>
            </a:endParaRPr>
          </a:p>
          <a:p>
            <a:pPr indent="-228600" lvl="1" marL="685800" rtl="0" algn="l">
              <a:lnSpc>
                <a:spcPct val="100000"/>
              </a:lnSpc>
              <a:spcBef>
                <a:spcPts val="500"/>
              </a:spcBef>
              <a:spcAft>
                <a:spcPts val="0"/>
              </a:spcAft>
              <a:buClr>
                <a:schemeClr val="dk1"/>
              </a:buClr>
              <a:buSzPts val="2400"/>
              <a:buChar char="•"/>
            </a:pPr>
            <a:r>
              <a:rPr lang="zh-TW">
                <a:latin typeface="DFKai-SB"/>
                <a:ea typeface="DFKai-SB"/>
                <a:cs typeface="DFKai-SB"/>
                <a:sym typeface="DFKai-SB"/>
              </a:rPr>
              <a:t>第49條 </a:t>
            </a:r>
            <a:r>
              <a:rPr lang="zh-TW">
                <a:solidFill>
                  <a:srgbClr val="0000FF"/>
                </a:solidFill>
                <a:latin typeface="DFKai-SB"/>
                <a:ea typeface="DFKai-SB"/>
                <a:cs typeface="DFKai-SB"/>
                <a:sym typeface="DFKai-SB"/>
              </a:rPr>
              <a:t>行為人</a:t>
            </a:r>
            <a:r>
              <a:rPr lang="zh-TW">
                <a:latin typeface="DFKai-SB"/>
                <a:ea typeface="DFKai-SB"/>
                <a:cs typeface="DFKai-SB"/>
                <a:sym typeface="DFKai-SB"/>
              </a:rPr>
              <a:t>不服學校或主管機關於行政程序中所為之決定或處置者，僅得於對學校或主管機關之終局實體處理不服，而依法提起行政爭訟時，一併聲明之。</a:t>
            </a:r>
            <a:endParaRPr/>
          </a:p>
          <a:p>
            <a:pPr indent="-228600" lvl="0" marL="228600" rtl="0" algn="l">
              <a:lnSpc>
                <a:spcPct val="90000"/>
              </a:lnSpc>
              <a:spcBef>
                <a:spcPts val="1000"/>
              </a:spcBef>
              <a:spcAft>
                <a:spcPts val="0"/>
              </a:spcAft>
              <a:buClr>
                <a:srgbClr val="0000FF"/>
              </a:buClr>
              <a:buSzPts val="2800"/>
              <a:buChar char="•"/>
            </a:pPr>
            <a:r>
              <a:rPr lang="zh-TW">
                <a:solidFill>
                  <a:srgbClr val="0000FF"/>
                </a:solidFill>
                <a:latin typeface="DFKai-SB"/>
                <a:ea typeface="DFKai-SB"/>
                <a:cs typeface="DFKai-SB"/>
                <a:sym typeface="DFKai-SB"/>
              </a:rPr>
              <a:t>被害人</a:t>
            </a:r>
            <a:r>
              <a:rPr lang="zh-TW">
                <a:latin typeface="DFKai-SB"/>
                <a:ea typeface="DFKai-SB"/>
                <a:cs typeface="DFKai-SB"/>
                <a:sym typeface="DFKai-SB"/>
              </a:rPr>
              <a:t>或</a:t>
            </a:r>
            <a:r>
              <a:rPr lang="zh-TW">
                <a:solidFill>
                  <a:srgbClr val="0000FF"/>
                </a:solidFill>
                <a:latin typeface="DFKai-SB"/>
                <a:ea typeface="DFKai-SB"/>
                <a:cs typeface="DFKai-SB"/>
                <a:sym typeface="DFKai-SB"/>
              </a:rPr>
              <a:t>其法定代理人</a:t>
            </a:r>
            <a:r>
              <a:rPr lang="zh-TW">
                <a:latin typeface="DFKai-SB"/>
                <a:ea typeface="DFKai-SB"/>
                <a:cs typeface="DFKai-SB"/>
                <a:sym typeface="DFKai-SB"/>
              </a:rPr>
              <a:t>，不服終局處理者</a:t>
            </a:r>
            <a:endParaRPr>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第50條 被害人、其法定代理人或實際照顧者，不服第四十八條第一項之終局實體處理者，得於收受終局實體處理之次日起三十日內，填具陳情書</a:t>
            </a:r>
            <a:r>
              <a:rPr b="1" lang="zh-TW">
                <a:solidFill>
                  <a:srgbClr val="FF0000"/>
                </a:solidFill>
                <a:latin typeface="DFKai-SB"/>
                <a:ea typeface="DFKai-SB"/>
                <a:cs typeface="DFKai-SB"/>
                <a:sym typeface="DFKai-SB"/>
              </a:rPr>
              <a:t>向主管機關陳情</a:t>
            </a:r>
            <a:r>
              <a:rPr lang="zh-TW">
                <a:latin typeface="DFKai-SB"/>
                <a:ea typeface="DFKai-SB"/>
                <a:cs typeface="DFKai-SB"/>
                <a:sym typeface="DFKai-SB"/>
              </a:rPr>
              <a:t>；同一案件之陳情，以一次為限。但性別平等教育法或其他法規另有規定者，從其規定。</a:t>
            </a:r>
            <a:endParaRPr>
              <a:latin typeface="DFKai-SB"/>
              <a:ea typeface="DFKai-SB"/>
              <a:cs typeface="DFKai-SB"/>
              <a:sym typeface="DFKai-SB"/>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graphicFrame>
        <p:nvGraphicFramePr>
          <p:cNvPr id="1130" name="Google Shape;1130;p36"/>
          <p:cNvGraphicFramePr/>
          <p:nvPr/>
        </p:nvGraphicFramePr>
        <p:xfrm>
          <a:off x="-730148" y="-2875895"/>
          <a:ext cx="3000000" cy="3000000"/>
        </p:xfrm>
        <a:graphic>
          <a:graphicData uri="http://schemas.openxmlformats.org/drawingml/2006/table">
            <a:tbl>
              <a:tblPr bandRow="1" firstRow="1">
                <a:noFill/>
                <a:tableStyleId>{90C8DF52-39F6-49D1-96A6-719D045A59B0}</a:tableStyleId>
              </a:tblPr>
              <a:tblGrid>
                <a:gridCol w="3688300"/>
                <a:gridCol w="4428050"/>
                <a:gridCol w="3967600"/>
              </a:tblGrid>
              <a:tr h="471375">
                <a:tc>
                  <a:txBody>
                    <a:bodyPr/>
                    <a:lstStyle/>
                    <a:p>
                      <a:pPr indent="0" lvl="0" marL="0" marR="0" rtl="0" algn="l">
                        <a:spcBef>
                          <a:spcPts val="0"/>
                        </a:spcBef>
                        <a:spcAft>
                          <a:spcPts val="0"/>
                        </a:spcAft>
                        <a:buNone/>
                      </a:pPr>
                      <a:r>
                        <a:rPr lang="zh-TW" sz="2400" u="none" cap="none" strike="noStrike"/>
                        <a:t>有下列情形之一，記大過：</a:t>
                      </a:r>
                      <a:endParaRPr/>
                    </a:p>
                  </a:txBody>
                  <a:tcPr marT="45725" marB="45725" marR="91450" marL="91450"/>
                </a:tc>
                <a:tc>
                  <a:txBody>
                    <a:bodyPr/>
                    <a:lstStyle/>
                    <a:p>
                      <a:pPr indent="0" lvl="0" marL="0" marR="0" rtl="0" algn="l">
                        <a:spcBef>
                          <a:spcPts val="0"/>
                        </a:spcBef>
                        <a:spcAft>
                          <a:spcPts val="0"/>
                        </a:spcAft>
                        <a:buNone/>
                      </a:pPr>
                      <a:r>
                        <a:rPr b="1" lang="zh-TW" sz="2400">
                          <a:solidFill>
                            <a:schemeClr val="lt1"/>
                          </a:solidFill>
                          <a:latin typeface="Calibri"/>
                          <a:ea typeface="Calibri"/>
                          <a:cs typeface="Calibri"/>
                          <a:sym typeface="Calibri"/>
                        </a:rPr>
                        <a:t>有下列情形之一，記過：</a:t>
                      </a:r>
                      <a:endParaRPr/>
                    </a:p>
                  </a:txBody>
                  <a:tcPr marT="45725" marB="45725" marR="91450" marL="91450"/>
                </a:tc>
                <a:tc>
                  <a:txBody>
                    <a:bodyPr/>
                    <a:lstStyle/>
                    <a:p>
                      <a:pPr indent="0" lvl="0" marL="0" marR="0" rtl="0" algn="l">
                        <a:spcBef>
                          <a:spcPts val="0"/>
                        </a:spcBef>
                        <a:spcAft>
                          <a:spcPts val="0"/>
                        </a:spcAft>
                        <a:buNone/>
                      </a:pPr>
                      <a:r>
                        <a:rPr b="1" lang="zh-TW" sz="2400">
                          <a:solidFill>
                            <a:schemeClr val="lt1"/>
                          </a:solidFill>
                          <a:latin typeface="Calibri"/>
                          <a:ea typeface="Calibri"/>
                          <a:cs typeface="Calibri"/>
                          <a:sym typeface="Calibri"/>
                        </a:rPr>
                        <a:t>有下列情形之一，申誡：</a:t>
                      </a:r>
                      <a:endParaRPr/>
                    </a:p>
                  </a:txBody>
                  <a:tcPr marT="45725" marB="45725" marR="91450" marL="91450"/>
                </a:tc>
              </a:tr>
              <a:tr h="6261925">
                <a:tc>
                  <a:txBody>
                    <a:bodyPr/>
                    <a:lstStyle/>
                    <a:p>
                      <a:pPr indent="0" lvl="0" marL="0" marR="0" rtl="0" algn="l">
                        <a:lnSpc>
                          <a:spcPct val="144444"/>
                        </a:lnSpc>
                        <a:spcBef>
                          <a:spcPts val="0"/>
                        </a:spcBef>
                        <a:spcAft>
                          <a:spcPts val="0"/>
                        </a:spcAft>
                        <a:buNone/>
                      </a:pPr>
                      <a:r>
                        <a:rPr lang="zh-TW" sz="1800"/>
                        <a:t>（一）言行不檢，致損害教育人員聲譽，情節重大。</a:t>
                      </a:r>
                      <a:endParaRPr/>
                    </a:p>
                    <a:p>
                      <a:pPr indent="0" lvl="0" marL="0" marR="0" rtl="0" algn="l">
                        <a:lnSpc>
                          <a:spcPct val="144444"/>
                        </a:lnSpc>
                        <a:spcBef>
                          <a:spcPts val="0"/>
                        </a:spcBef>
                        <a:spcAft>
                          <a:spcPts val="0"/>
                        </a:spcAft>
                        <a:buNone/>
                      </a:pPr>
                      <a:r>
                        <a:rPr lang="zh-TW" sz="1800"/>
                        <a:t>（二）故意曲解法令，致學生權益遭受重大損害。</a:t>
                      </a:r>
                      <a:endParaRPr/>
                    </a:p>
                    <a:p>
                      <a:pPr indent="0" lvl="0" marL="0" marR="0" rtl="0" algn="l">
                        <a:lnSpc>
                          <a:spcPct val="144444"/>
                        </a:lnSpc>
                        <a:spcBef>
                          <a:spcPts val="0"/>
                        </a:spcBef>
                        <a:spcAft>
                          <a:spcPts val="0"/>
                        </a:spcAft>
                        <a:buNone/>
                      </a:pPr>
                      <a:r>
                        <a:rPr lang="zh-TW" sz="1800"/>
                        <a:t>（三）因重大過失貽誤公務，導致不良後果。</a:t>
                      </a:r>
                      <a:endParaRPr/>
                    </a:p>
                    <a:p>
                      <a:pPr indent="0" lvl="0" marL="0" marR="0" rtl="0" algn="l">
                        <a:lnSpc>
                          <a:spcPct val="144444"/>
                        </a:lnSpc>
                        <a:spcBef>
                          <a:spcPts val="0"/>
                        </a:spcBef>
                        <a:spcAft>
                          <a:spcPts val="0"/>
                        </a:spcAft>
                        <a:buNone/>
                      </a:pPr>
                      <a:r>
                        <a:rPr lang="zh-TW" sz="1800"/>
                        <a:t>（四）體罰、霸凌或其他</a:t>
                      </a:r>
                      <a:r>
                        <a:rPr lang="zh-TW" sz="1800">
                          <a:highlight>
                            <a:srgbClr val="FFFF00"/>
                          </a:highlight>
                        </a:rPr>
                        <a:t>違法處罰學生</a:t>
                      </a:r>
                      <a:r>
                        <a:rPr lang="zh-TW" sz="1800"/>
                        <a:t>，造成學生身心傷害，情節重大，而未達解聘、不續聘或終局停聘之程度。</a:t>
                      </a:r>
                      <a:endParaRPr/>
                    </a:p>
                    <a:p>
                      <a:pPr indent="0" lvl="0" marL="0" marR="0" rtl="0" algn="l">
                        <a:lnSpc>
                          <a:spcPct val="144444"/>
                        </a:lnSpc>
                        <a:spcBef>
                          <a:spcPts val="0"/>
                        </a:spcBef>
                        <a:spcAft>
                          <a:spcPts val="0"/>
                        </a:spcAft>
                        <a:buNone/>
                      </a:pPr>
                      <a:r>
                        <a:rPr lang="zh-TW" sz="1800"/>
                        <a:t>（五）執行職務知有校園性侵害事件，未依規定通報。</a:t>
                      </a:r>
                      <a:endParaRPr/>
                    </a:p>
                    <a:p>
                      <a:pPr indent="0" lvl="0" marL="0" marR="0" rtl="0" algn="l">
                        <a:lnSpc>
                          <a:spcPct val="144444"/>
                        </a:lnSpc>
                        <a:spcBef>
                          <a:spcPts val="0"/>
                        </a:spcBef>
                        <a:spcAft>
                          <a:spcPts val="0"/>
                        </a:spcAft>
                        <a:buNone/>
                      </a:pPr>
                      <a:r>
                        <a:rPr lang="zh-TW" sz="1800"/>
                        <a:t>（六）隱匿學生涉犯毒品事件，或要求藥物濫用個案學生辦理休、轉學等情形，經查證屬實。</a:t>
                      </a:r>
                      <a:endParaRPr/>
                    </a:p>
                    <a:p>
                      <a:pPr indent="0" lvl="0" marL="0" marR="0" rtl="0" algn="l">
                        <a:lnSpc>
                          <a:spcPct val="144444"/>
                        </a:lnSpc>
                        <a:spcBef>
                          <a:spcPts val="0"/>
                        </a:spcBef>
                        <a:spcAft>
                          <a:spcPts val="0"/>
                        </a:spcAft>
                        <a:buNone/>
                      </a:pPr>
                      <a:r>
                        <a:rPr lang="zh-TW" sz="1800"/>
                        <a:t>（七）行為違反相關法規，情節重大，而未達解聘、不續聘或終局停聘之程度。</a:t>
                      </a:r>
                      <a:endParaRPr/>
                    </a:p>
                  </a:txBody>
                  <a:tcPr marT="45725" marB="45725" marR="91450" marL="91450"/>
                </a:tc>
                <a:tc>
                  <a:txBody>
                    <a:bodyPr/>
                    <a:lstStyle/>
                    <a:p>
                      <a:pPr indent="0" lvl="0" marL="0" marR="0" rtl="0" algn="l">
                        <a:lnSpc>
                          <a:spcPct val="138888"/>
                        </a:lnSpc>
                        <a:spcBef>
                          <a:spcPts val="0"/>
                        </a:spcBef>
                        <a:spcAft>
                          <a:spcPts val="0"/>
                        </a:spcAft>
                        <a:buNone/>
                      </a:pPr>
                      <a:r>
                        <a:rPr lang="zh-TW" sz="1800"/>
                        <a:t>（一）處理教育業務，工作不力，影響計畫進度。</a:t>
                      </a:r>
                      <a:endParaRPr/>
                    </a:p>
                    <a:p>
                      <a:pPr indent="0" lvl="0" marL="0" marR="0" rtl="0" algn="l">
                        <a:lnSpc>
                          <a:spcPct val="138888"/>
                        </a:lnSpc>
                        <a:spcBef>
                          <a:spcPts val="0"/>
                        </a:spcBef>
                        <a:spcAft>
                          <a:spcPts val="0"/>
                        </a:spcAft>
                        <a:buNone/>
                      </a:pPr>
                      <a:r>
                        <a:rPr lang="zh-TW" sz="1800"/>
                        <a:t>（二）有不當行為，致損害教育人員聲譽。</a:t>
                      </a:r>
                      <a:endParaRPr/>
                    </a:p>
                    <a:p>
                      <a:pPr indent="0" lvl="0" marL="0" marR="0" rtl="0" algn="l">
                        <a:lnSpc>
                          <a:spcPct val="138888"/>
                        </a:lnSpc>
                        <a:spcBef>
                          <a:spcPts val="0"/>
                        </a:spcBef>
                        <a:spcAft>
                          <a:spcPts val="0"/>
                        </a:spcAft>
                        <a:buNone/>
                      </a:pPr>
                      <a:r>
                        <a:rPr lang="zh-TW" sz="1800"/>
                        <a:t>（三）體罰、霸凌、</a:t>
                      </a:r>
                      <a:r>
                        <a:rPr lang="zh-TW" sz="1800">
                          <a:highlight>
                            <a:srgbClr val="00FF00"/>
                          </a:highlight>
                        </a:rPr>
                        <a:t>不當管教</a:t>
                      </a:r>
                      <a:r>
                        <a:rPr lang="zh-TW" sz="1800"/>
                        <a:t>或其他</a:t>
                      </a:r>
                      <a:r>
                        <a:rPr lang="zh-TW" sz="1800">
                          <a:highlight>
                            <a:srgbClr val="FFFF00"/>
                          </a:highlight>
                        </a:rPr>
                        <a:t>違法處罰學生</a:t>
                      </a:r>
                      <a:r>
                        <a:rPr lang="zh-TW" sz="1800"/>
                        <a:t>，造成學生身心傷害。</a:t>
                      </a:r>
                      <a:endParaRPr/>
                    </a:p>
                    <a:p>
                      <a:pPr indent="0" lvl="0" marL="0" marR="0" rtl="0" algn="l">
                        <a:lnSpc>
                          <a:spcPct val="138888"/>
                        </a:lnSpc>
                        <a:spcBef>
                          <a:spcPts val="0"/>
                        </a:spcBef>
                        <a:spcAft>
                          <a:spcPts val="0"/>
                        </a:spcAft>
                        <a:buNone/>
                      </a:pPr>
                      <a:r>
                        <a:rPr lang="zh-TW" sz="1800"/>
                        <a:t>（四）對偶發事件之處理有明顯失職，致損害加重。</a:t>
                      </a:r>
                      <a:endParaRPr/>
                    </a:p>
                    <a:p>
                      <a:pPr indent="0" lvl="0" marL="0" marR="0" rtl="0" algn="l">
                        <a:lnSpc>
                          <a:spcPct val="138888"/>
                        </a:lnSpc>
                        <a:spcBef>
                          <a:spcPts val="0"/>
                        </a:spcBef>
                        <a:spcAft>
                          <a:spcPts val="0"/>
                        </a:spcAft>
                        <a:buNone/>
                      </a:pPr>
                      <a:r>
                        <a:rPr lang="zh-TW" sz="1800"/>
                        <a:t>（五）有曠課、曠職紀錄且工作態度消極。</a:t>
                      </a:r>
                      <a:endParaRPr/>
                    </a:p>
                    <a:p>
                      <a:pPr indent="0" lvl="0" marL="0" marR="0" rtl="0" algn="l">
                        <a:lnSpc>
                          <a:spcPct val="138888"/>
                        </a:lnSpc>
                        <a:spcBef>
                          <a:spcPts val="0"/>
                        </a:spcBef>
                        <a:spcAft>
                          <a:spcPts val="0"/>
                        </a:spcAft>
                        <a:buNone/>
                      </a:pPr>
                      <a:r>
                        <a:rPr lang="zh-TW" sz="1800"/>
                        <a:t>（六）班級經營不佳，致影響學生受教權益。</a:t>
                      </a:r>
                      <a:endParaRPr/>
                    </a:p>
                    <a:p>
                      <a:pPr indent="0" lvl="0" marL="0" marR="0" rtl="0" algn="l">
                        <a:lnSpc>
                          <a:spcPct val="138888"/>
                        </a:lnSpc>
                        <a:spcBef>
                          <a:spcPts val="0"/>
                        </a:spcBef>
                        <a:spcAft>
                          <a:spcPts val="0"/>
                        </a:spcAft>
                        <a:buNone/>
                      </a:pPr>
                      <a:r>
                        <a:rPr lang="zh-TW" sz="1800"/>
                        <a:t>（七）在外補習、違法兼職，或藉職務之便從事私人商業行為。</a:t>
                      </a:r>
                      <a:endParaRPr/>
                    </a:p>
                    <a:p>
                      <a:pPr indent="0" lvl="0" marL="0" marR="0" rtl="0" algn="l">
                        <a:lnSpc>
                          <a:spcPct val="138888"/>
                        </a:lnSpc>
                        <a:spcBef>
                          <a:spcPts val="0"/>
                        </a:spcBef>
                        <a:spcAft>
                          <a:spcPts val="0"/>
                        </a:spcAft>
                        <a:buNone/>
                      </a:pPr>
                      <a:r>
                        <a:rPr lang="zh-TW" sz="1800"/>
                        <a:t>（八）代替他人不實簽到退，經查屬實。</a:t>
                      </a:r>
                      <a:endParaRPr/>
                    </a:p>
                    <a:p>
                      <a:pPr indent="0" lvl="0" marL="0" marR="0" rtl="0" algn="l">
                        <a:lnSpc>
                          <a:spcPct val="138888"/>
                        </a:lnSpc>
                        <a:spcBef>
                          <a:spcPts val="0"/>
                        </a:spcBef>
                        <a:spcAft>
                          <a:spcPts val="0"/>
                        </a:spcAft>
                        <a:buNone/>
                      </a:pPr>
                      <a:r>
                        <a:rPr lang="zh-TW" sz="1800"/>
                        <a:t>（九）對公物未善盡保管義務或有浪費公帑情事，致造成損失。</a:t>
                      </a:r>
                      <a:endParaRPr/>
                    </a:p>
                    <a:p>
                      <a:pPr indent="0" lvl="0" marL="0" marR="0" rtl="0" algn="l">
                        <a:lnSpc>
                          <a:spcPct val="138888"/>
                        </a:lnSpc>
                        <a:spcBef>
                          <a:spcPts val="0"/>
                        </a:spcBef>
                        <a:spcAft>
                          <a:spcPts val="0"/>
                        </a:spcAft>
                        <a:buNone/>
                      </a:pPr>
                      <a:r>
                        <a:rPr lang="zh-TW" sz="1800"/>
                        <a:t>（十）延遲通報學生涉犯毒品事件，經查證屬實。</a:t>
                      </a:r>
                      <a:endParaRPr/>
                    </a:p>
                    <a:p>
                      <a:pPr indent="0" lvl="0" marL="0" marR="0" rtl="0" algn="l">
                        <a:lnSpc>
                          <a:spcPct val="138888"/>
                        </a:lnSpc>
                        <a:spcBef>
                          <a:spcPts val="0"/>
                        </a:spcBef>
                        <a:spcAft>
                          <a:spcPts val="0"/>
                        </a:spcAft>
                        <a:buNone/>
                      </a:pPr>
                      <a:r>
                        <a:rPr lang="zh-TW" sz="1800"/>
                        <a:t>（十一）其他違反有關教育法令規定之事項。</a:t>
                      </a:r>
                      <a:endParaRPr/>
                    </a:p>
                  </a:txBody>
                  <a:tcPr marT="45725" marB="45725" marR="91450" marL="91450"/>
                </a:tc>
                <a:tc>
                  <a:txBody>
                    <a:bodyPr/>
                    <a:lstStyle/>
                    <a:p>
                      <a:pPr indent="0" lvl="0" marL="0" marR="0" rtl="0" algn="l">
                        <a:lnSpc>
                          <a:spcPct val="127777"/>
                        </a:lnSpc>
                        <a:spcBef>
                          <a:spcPts val="0"/>
                        </a:spcBef>
                        <a:spcAft>
                          <a:spcPts val="0"/>
                        </a:spcAft>
                        <a:buNone/>
                      </a:pPr>
                      <a:r>
                        <a:rPr lang="zh-TW" sz="1800"/>
                        <a:t>（一）執行教育法規不力，有具體事實。</a:t>
                      </a:r>
                      <a:endParaRPr/>
                    </a:p>
                    <a:p>
                      <a:pPr indent="0" lvl="0" marL="0" marR="0" rtl="0" algn="l">
                        <a:lnSpc>
                          <a:spcPct val="127777"/>
                        </a:lnSpc>
                        <a:spcBef>
                          <a:spcPts val="0"/>
                        </a:spcBef>
                        <a:spcAft>
                          <a:spcPts val="0"/>
                        </a:spcAft>
                        <a:buNone/>
                      </a:pPr>
                      <a:r>
                        <a:rPr lang="zh-TW" sz="1800"/>
                        <a:t>（二）處理業務失當，或督察不週，有具體事實。</a:t>
                      </a:r>
                      <a:endParaRPr/>
                    </a:p>
                    <a:p>
                      <a:pPr indent="0" lvl="0" marL="0" marR="0" rtl="0" algn="l">
                        <a:lnSpc>
                          <a:spcPct val="127777"/>
                        </a:lnSpc>
                        <a:spcBef>
                          <a:spcPts val="0"/>
                        </a:spcBef>
                        <a:spcAft>
                          <a:spcPts val="0"/>
                        </a:spcAft>
                        <a:buNone/>
                      </a:pPr>
                      <a:r>
                        <a:rPr lang="zh-TW" sz="1800"/>
                        <a:t>（三）不按課程綱要教學，或教學未能盡責，致貽誤學生課業。</a:t>
                      </a:r>
                      <a:endParaRPr/>
                    </a:p>
                    <a:p>
                      <a:pPr indent="0" lvl="0" marL="0" marR="0" rtl="0" algn="l">
                        <a:lnSpc>
                          <a:spcPct val="127777"/>
                        </a:lnSpc>
                        <a:spcBef>
                          <a:spcPts val="0"/>
                        </a:spcBef>
                        <a:spcAft>
                          <a:spcPts val="0"/>
                        </a:spcAft>
                        <a:buNone/>
                      </a:pPr>
                      <a:r>
                        <a:rPr lang="zh-TW" sz="1800"/>
                        <a:t>（四）對學生之輔導或管教，未能盡責。</a:t>
                      </a:r>
                      <a:endParaRPr/>
                    </a:p>
                    <a:p>
                      <a:pPr indent="0" lvl="0" marL="0" marR="0" rtl="0" algn="l">
                        <a:lnSpc>
                          <a:spcPct val="127777"/>
                        </a:lnSpc>
                        <a:spcBef>
                          <a:spcPts val="0"/>
                        </a:spcBef>
                        <a:spcAft>
                          <a:spcPts val="0"/>
                        </a:spcAft>
                        <a:buNone/>
                      </a:pPr>
                      <a:r>
                        <a:rPr lang="zh-TW" sz="1800"/>
                        <a:t>（五）有不實言論或不當行為致有損學校名譽。</a:t>
                      </a:r>
                      <a:endParaRPr/>
                    </a:p>
                    <a:p>
                      <a:pPr indent="0" lvl="0" marL="0" marR="0" rtl="0" algn="l">
                        <a:lnSpc>
                          <a:spcPct val="127777"/>
                        </a:lnSpc>
                        <a:spcBef>
                          <a:spcPts val="0"/>
                        </a:spcBef>
                        <a:spcAft>
                          <a:spcPts val="0"/>
                        </a:spcAft>
                        <a:buNone/>
                      </a:pPr>
                      <a:r>
                        <a:rPr lang="zh-TW" sz="1800"/>
                        <a:t>（六）無正當理由不遵守上下課時間且經勸導仍未改善。</a:t>
                      </a:r>
                      <a:endParaRPr/>
                    </a:p>
                    <a:p>
                      <a:pPr indent="0" lvl="0" marL="0" marR="0" rtl="0" algn="l">
                        <a:lnSpc>
                          <a:spcPct val="115000"/>
                        </a:lnSpc>
                        <a:spcBef>
                          <a:spcPts val="0"/>
                        </a:spcBef>
                        <a:spcAft>
                          <a:spcPts val="0"/>
                        </a:spcAft>
                        <a:buNone/>
                      </a:pPr>
                      <a:r>
                        <a:rPr b="1" lang="zh-TW" sz="2000" u="sng">
                          <a:latin typeface="DFKai-SB"/>
                          <a:ea typeface="DFKai-SB"/>
                          <a:cs typeface="DFKai-SB"/>
                          <a:sym typeface="DFKai-SB"/>
                        </a:rPr>
                        <a:t>（七）</a:t>
                      </a:r>
                      <a:r>
                        <a:rPr b="1" lang="zh-TW" sz="2000" u="sng">
                          <a:highlight>
                            <a:srgbClr val="00FFFF"/>
                          </a:highlight>
                          <a:latin typeface="DFKai-SB"/>
                          <a:ea typeface="DFKai-SB"/>
                          <a:cs typeface="DFKai-SB"/>
                          <a:sym typeface="DFKai-SB"/>
                        </a:rPr>
                        <a:t>教學、輔導管教行為失當，有損學生學習權益</a:t>
                      </a:r>
                      <a:r>
                        <a:rPr b="1" lang="zh-TW" sz="2000" u="sng">
                          <a:latin typeface="DFKai-SB"/>
                          <a:ea typeface="DFKai-SB"/>
                          <a:cs typeface="DFKai-SB"/>
                          <a:sym typeface="DFKai-SB"/>
                        </a:rPr>
                        <a:t>。</a:t>
                      </a:r>
                      <a:endParaRPr/>
                    </a:p>
                    <a:p>
                      <a:pPr indent="0" lvl="0" marL="0" marR="0" rtl="0" algn="l">
                        <a:lnSpc>
                          <a:spcPct val="115000"/>
                        </a:lnSpc>
                        <a:spcBef>
                          <a:spcPts val="0"/>
                        </a:spcBef>
                        <a:spcAft>
                          <a:spcPts val="0"/>
                        </a:spcAft>
                        <a:buNone/>
                      </a:pPr>
                      <a:r>
                        <a:rPr b="1" lang="zh-TW" sz="2000" u="sng">
                          <a:latin typeface="DFKai-SB"/>
                          <a:ea typeface="DFKai-SB"/>
                          <a:cs typeface="DFKai-SB"/>
                          <a:sym typeface="DFKai-SB"/>
                        </a:rPr>
                        <a:t>（八）體罰、霸凌、</a:t>
                      </a:r>
                      <a:r>
                        <a:rPr b="1" lang="zh-TW" sz="2000" u="sng">
                          <a:highlight>
                            <a:srgbClr val="00FF00"/>
                          </a:highlight>
                          <a:latin typeface="DFKai-SB"/>
                          <a:ea typeface="DFKai-SB"/>
                          <a:cs typeface="DFKai-SB"/>
                          <a:sym typeface="DFKai-SB"/>
                        </a:rPr>
                        <a:t>不當管教</a:t>
                      </a:r>
                      <a:r>
                        <a:rPr b="1" lang="zh-TW" sz="2000" u="sng">
                          <a:latin typeface="DFKai-SB"/>
                          <a:ea typeface="DFKai-SB"/>
                          <a:cs typeface="DFKai-SB"/>
                          <a:sym typeface="DFKai-SB"/>
                        </a:rPr>
                        <a:t>或其他</a:t>
                      </a:r>
                      <a:r>
                        <a:rPr b="1" lang="zh-TW" sz="2000" u="sng">
                          <a:highlight>
                            <a:srgbClr val="FFFF00"/>
                          </a:highlight>
                          <a:latin typeface="DFKai-SB"/>
                          <a:ea typeface="DFKai-SB"/>
                          <a:cs typeface="DFKai-SB"/>
                          <a:sym typeface="DFKai-SB"/>
                        </a:rPr>
                        <a:t>違法處罰學生</a:t>
                      </a:r>
                      <a:r>
                        <a:rPr b="1" lang="zh-TW" sz="2000" u="sng">
                          <a:latin typeface="DFKai-SB"/>
                          <a:ea typeface="DFKai-SB"/>
                          <a:cs typeface="DFKai-SB"/>
                          <a:sym typeface="DFKai-SB"/>
                        </a:rPr>
                        <a:t>，情節輕微經令其改善仍未改善。</a:t>
                      </a:r>
                      <a:endParaRPr/>
                    </a:p>
                    <a:p>
                      <a:pPr indent="0" lvl="0" marL="0" marR="0" rtl="0" algn="l">
                        <a:lnSpc>
                          <a:spcPct val="127777"/>
                        </a:lnSpc>
                        <a:spcBef>
                          <a:spcPts val="0"/>
                        </a:spcBef>
                        <a:spcAft>
                          <a:spcPts val="0"/>
                        </a:spcAft>
                        <a:buNone/>
                      </a:pPr>
                      <a:r>
                        <a:rPr lang="zh-TW" sz="1800"/>
                        <a:t>（九）其他依法規或學校章則辦理有關教育工作不力，有具體事實。</a:t>
                      </a:r>
                      <a:endParaRPr/>
                    </a:p>
                    <a:p>
                      <a:pPr indent="0" lvl="0" marL="0" marR="0" rtl="0" algn="l">
                        <a:lnSpc>
                          <a:spcPct val="127777"/>
                        </a:lnSpc>
                        <a:spcBef>
                          <a:spcPts val="0"/>
                        </a:spcBef>
                        <a:spcAft>
                          <a:spcPts val="0"/>
                        </a:spcAft>
                        <a:buNone/>
                      </a:pPr>
                      <a:r>
                        <a:rPr lang="zh-TW" sz="1800"/>
                        <a:t>（十）其他違反有關教育法令規定之事項，情節輕微。</a:t>
                      </a:r>
                      <a:endParaRPr/>
                    </a:p>
                  </a:txBody>
                  <a:tcPr marT="45725" marB="45725" marR="91450" marL="91450"/>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37"/>
          <p:cNvSpPr txBox="1"/>
          <p:nvPr>
            <p:ph idx="1" type="body"/>
          </p:nvPr>
        </p:nvSpPr>
        <p:spPr>
          <a:xfrm>
            <a:off x="164592" y="173736"/>
            <a:ext cx="11960352" cy="6574536"/>
          </a:xfrm>
          <a:prstGeom prst="rect">
            <a:avLst/>
          </a:prstGeom>
          <a:noFill/>
          <a:ln>
            <a:noFill/>
          </a:ln>
        </p:spPr>
        <p:txBody>
          <a:bodyPr anchorCtr="0" anchor="t" bIns="45700" lIns="91425" spcFirstLastPara="1" rIns="91425" wrap="square" tIns="45700">
            <a:noAutofit/>
          </a:bodyPr>
          <a:lstStyle/>
          <a:p>
            <a:pPr indent="0" lvl="0" marL="0" rtl="0" algn="l">
              <a:lnSpc>
                <a:spcPct val="140000"/>
              </a:lnSpc>
              <a:spcBef>
                <a:spcPts val="0"/>
              </a:spcBef>
              <a:spcAft>
                <a:spcPts val="0"/>
              </a:spcAft>
              <a:buClr>
                <a:schemeClr val="dk1"/>
              </a:buClr>
              <a:buSzPts val="2000"/>
              <a:buNone/>
            </a:pPr>
            <a:r>
              <a:rPr lang="zh-TW" sz="2000">
                <a:latin typeface="DFKai-SB"/>
                <a:ea typeface="DFKai-SB"/>
                <a:cs typeface="DFKai-SB"/>
                <a:sym typeface="DFKai-SB"/>
              </a:rPr>
              <a:t>◎</a:t>
            </a:r>
            <a:r>
              <a:rPr lang="zh-TW" sz="2000">
                <a:solidFill>
                  <a:srgbClr val="0000FF"/>
                </a:solidFill>
                <a:latin typeface="DFKai-SB"/>
                <a:ea typeface="DFKai-SB"/>
                <a:cs typeface="DFKai-SB"/>
                <a:sym typeface="DFKai-SB"/>
              </a:rPr>
              <a:t>霸凌</a:t>
            </a:r>
            <a:r>
              <a:rPr lang="zh-TW" sz="2000">
                <a:latin typeface="DFKai-SB"/>
                <a:ea typeface="DFKai-SB"/>
                <a:cs typeface="DFKai-SB"/>
                <a:sym typeface="DFKai-SB"/>
              </a:rPr>
              <a:t>：根據</a:t>
            </a:r>
            <a:r>
              <a:rPr b="1" lang="zh-TW" sz="2000">
                <a:solidFill>
                  <a:srgbClr val="00B050"/>
                </a:solidFill>
                <a:latin typeface="DFKai-SB"/>
                <a:ea typeface="DFKai-SB"/>
                <a:cs typeface="DFKai-SB"/>
                <a:sym typeface="DFKai-SB"/>
              </a:rPr>
              <a:t>校園霸凌防制準則</a:t>
            </a:r>
            <a:r>
              <a:rPr lang="zh-TW" sz="2000">
                <a:latin typeface="DFKai-SB"/>
                <a:ea typeface="DFKai-SB"/>
                <a:cs typeface="DFKai-SB"/>
                <a:sym typeface="DFKai-SB"/>
              </a:rPr>
              <a:t>第3條第1項第4款規定，霸凌指個人或集體持續以言語、文字、圖畫、符號、肢體動作、電子通訊、網際網路或其他方式，直接或間接對他人為貶抑、排擠、欺負、騷擾或戲弄等行為，使他人處於具有敵意或不友善之校園學習環境，或難以抗拒，產生精神上、生理上或財產上之損害，或影響正常學習活動之進行。根據校園霸凌防制準則第3條第1項第5款規定，校園霸凌指相同或不同學校校長及教職員工生對學生，於校園內、外所發生之霸凌行為。(</a:t>
            </a:r>
            <a:r>
              <a:rPr lang="zh-TW" sz="2000">
                <a:solidFill>
                  <a:srgbClr val="FF0000"/>
                </a:solidFill>
                <a:latin typeface="DFKai-SB"/>
                <a:ea typeface="DFKai-SB"/>
                <a:cs typeface="DFKai-SB"/>
                <a:sym typeface="DFKai-SB"/>
              </a:rPr>
              <a:t>行為態樣、故意、持久、傷害結果</a:t>
            </a:r>
            <a:r>
              <a:rPr lang="zh-TW" sz="2000">
                <a:latin typeface="DFKai-SB"/>
                <a:ea typeface="DFKai-SB"/>
                <a:cs typeface="DFKai-SB"/>
                <a:sym typeface="DFKai-SB"/>
              </a:rPr>
              <a:t>)</a:t>
            </a:r>
            <a:endParaRPr sz="2000">
              <a:latin typeface="DFKai-SB"/>
              <a:ea typeface="DFKai-SB"/>
              <a:cs typeface="DFKai-SB"/>
              <a:sym typeface="DFKai-SB"/>
            </a:endParaRPr>
          </a:p>
          <a:p>
            <a:pPr indent="0" lvl="0" marL="0" rtl="0" algn="l">
              <a:lnSpc>
                <a:spcPct val="140000"/>
              </a:lnSpc>
              <a:spcBef>
                <a:spcPts val="1000"/>
              </a:spcBef>
              <a:spcAft>
                <a:spcPts val="0"/>
              </a:spcAft>
              <a:buClr>
                <a:schemeClr val="dk1"/>
              </a:buClr>
              <a:buSzPts val="2000"/>
              <a:buNone/>
            </a:pPr>
            <a:r>
              <a:rPr lang="zh-TW" sz="2000">
                <a:latin typeface="DFKai-SB"/>
                <a:ea typeface="DFKai-SB"/>
                <a:cs typeface="DFKai-SB"/>
                <a:sym typeface="DFKai-SB"/>
              </a:rPr>
              <a:t>◎</a:t>
            </a:r>
            <a:r>
              <a:rPr lang="zh-TW" sz="2000">
                <a:solidFill>
                  <a:srgbClr val="0000FF"/>
                </a:solidFill>
                <a:latin typeface="DFKai-SB"/>
                <a:ea typeface="DFKai-SB"/>
                <a:cs typeface="DFKai-SB"/>
                <a:sym typeface="DFKai-SB"/>
              </a:rPr>
              <a:t>體罰</a:t>
            </a:r>
            <a:r>
              <a:rPr lang="zh-TW" sz="2000">
                <a:latin typeface="DFKai-SB"/>
                <a:ea typeface="DFKai-SB"/>
                <a:cs typeface="DFKai-SB"/>
                <a:sym typeface="DFKai-SB"/>
              </a:rPr>
              <a:t>：根據</a:t>
            </a:r>
            <a:r>
              <a:rPr b="1" lang="zh-TW" sz="2000">
                <a:solidFill>
                  <a:srgbClr val="00B050"/>
                </a:solidFill>
                <a:latin typeface="DFKai-SB"/>
                <a:ea typeface="DFKai-SB"/>
                <a:cs typeface="DFKai-SB"/>
                <a:sym typeface="DFKai-SB"/>
              </a:rPr>
              <a:t>教師法施行細則</a:t>
            </a:r>
            <a:r>
              <a:rPr lang="zh-TW" sz="2000">
                <a:latin typeface="DFKai-SB"/>
                <a:ea typeface="DFKai-SB"/>
                <a:cs typeface="DFKai-SB"/>
                <a:sym typeface="DFKai-SB"/>
              </a:rPr>
              <a:t>第8條第1項規定，教師法所稱體罰，指教師於教育過程中，基於</a:t>
            </a:r>
            <a:r>
              <a:rPr lang="zh-TW" sz="2000">
                <a:solidFill>
                  <a:srgbClr val="FF0000"/>
                </a:solidFill>
                <a:latin typeface="DFKai-SB"/>
                <a:ea typeface="DFKai-SB"/>
                <a:cs typeface="DFKai-SB"/>
                <a:sym typeface="DFKai-SB"/>
              </a:rPr>
              <a:t>處罰之目的</a:t>
            </a:r>
            <a:r>
              <a:rPr lang="zh-TW" sz="2000">
                <a:latin typeface="DFKai-SB"/>
                <a:ea typeface="DFKai-SB"/>
                <a:cs typeface="DFKai-SB"/>
                <a:sym typeface="DFKai-SB"/>
              </a:rPr>
              <a:t>，親自、責令學生自己或責令第三者</a:t>
            </a:r>
            <a:r>
              <a:rPr lang="zh-TW" sz="2000">
                <a:solidFill>
                  <a:srgbClr val="FF0000"/>
                </a:solidFill>
                <a:latin typeface="DFKai-SB"/>
                <a:ea typeface="DFKai-SB"/>
                <a:cs typeface="DFKai-SB"/>
                <a:sym typeface="DFKai-SB"/>
              </a:rPr>
              <a:t>對學生身體施加強制力</a:t>
            </a:r>
            <a:r>
              <a:rPr lang="zh-TW" sz="2000">
                <a:latin typeface="DFKai-SB"/>
                <a:ea typeface="DFKai-SB"/>
                <a:cs typeface="DFKai-SB"/>
                <a:sym typeface="DFKai-SB"/>
              </a:rPr>
              <a:t>，或</a:t>
            </a:r>
            <a:r>
              <a:rPr lang="zh-TW" sz="2000">
                <a:solidFill>
                  <a:srgbClr val="FF0000"/>
                </a:solidFill>
                <a:latin typeface="DFKai-SB"/>
                <a:ea typeface="DFKai-SB"/>
                <a:cs typeface="DFKai-SB"/>
                <a:sym typeface="DFKai-SB"/>
              </a:rPr>
              <a:t>責令學生採取特定身體動作</a:t>
            </a:r>
            <a:r>
              <a:rPr lang="zh-TW" sz="2000">
                <a:latin typeface="DFKai-SB"/>
                <a:ea typeface="DFKai-SB"/>
                <a:cs typeface="DFKai-SB"/>
                <a:sym typeface="DFKai-SB"/>
              </a:rPr>
              <a:t>，使學生身體</a:t>
            </a:r>
            <a:r>
              <a:rPr lang="zh-TW" sz="2000">
                <a:solidFill>
                  <a:srgbClr val="FF0000"/>
                </a:solidFill>
                <a:latin typeface="DFKai-SB"/>
                <a:ea typeface="DFKai-SB"/>
                <a:cs typeface="DFKai-SB"/>
                <a:sym typeface="DFKai-SB"/>
              </a:rPr>
              <a:t>客觀上受到痛苦或身心受到侵害</a:t>
            </a:r>
            <a:r>
              <a:rPr lang="zh-TW" sz="2000">
                <a:latin typeface="DFKai-SB"/>
                <a:ea typeface="DFKai-SB"/>
                <a:cs typeface="DFKai-SB"/>
                <a:sym typeface="DFKai-SB"/>
              </a:rPr>
              <a:t>之行為。</a:t>
            </a:r>
            <a:endParaRPr/>
          </a:p>
          <a:p>
            <a:pPr indent="0" lvl="0" marL="0" rtl="0" algn="l">
              <a:lnSpc>
                <a:spcPct val="140000"/>
              </a:lnSpc>
              <a:spcBef>
                <a:spcPts val="1000"/>
              </a:spcBef>
              <a:spcAft>
                <a:spcPts val="0"/>
              </a:spcAft>
              <a:buClr>
                <a:schemeClr val="dk1"/>
              </a:buClr>
              <a:buSzPts val="2000"/>
              <a:buNone/>
            </a:pPr>
            <a:r>
              <a:rPr lang="zh-TW" sz="2000">
                <a:latin typeface="DFKai-SB"/>
                <a:ea typeface="DFKai-SB"/>
                <a:cs typeface="DFKai-SB"/>
                <a:sym typeface="DFKai-SB"/>
              </a:rPr>
              <a:t>◎</a:t>
            </a:r>
            <a:r>
              <a:rPr lang="zh-TW" sz="2000">
                <a:solidFill>
                  <a:srgbClr val="0000FF"/>
                </a:solidFill>
                <a:latin typeface="DFKai-SB"/>
                <a:ea typeface="DFKai-SB"/>
                <a:cs typeface="DFKai-SB"/>
                <a:sym typeface="DFKai-SB"/>
              </a:rPr>
              <a:t>不當管教</a:t>
            </a:r>
            <a:r>
              <a:rPr lang="zh-TW" sz="2000">
                <a:latin typeface="DFKai-SB"/>
                <a:ea typeface="DFKai-SB"/>
                <a:cs typeface="DFKai-SB"/>
                <a:sym typeface="DFKai-SB"/>
              </a:rPr>
              <a:t>:根據學校訂定</a:t>
            </a:r>
            <a:r>
              <a:rPr b="1" lang="zh-TW" sz="2000">
                <a:solidFill>
                  <a:srgbClr val="00B050"/>
                </a:solidFill>
                <a:latin typeface="DFKai-SB"/>
                <a:ea typeface="DFKai-SB"/>
                <a:cs typeface="DFKai-SB"/>
                <a:sym typeface="DFKai-SB"/>
              </a:rPr>
              <a:t>教師輔導與管教學生辦法</a:t>
            </a:r>
            <a:r>
              <a:rPr lang="zh-TW" sz="2000">
                <a:latin typeface="DFKai-SB"/>
                <a:ea typeface="DFKai-SB"/>
                <a:cs typeface="DFKai-SB"/>
                <a:sym typeface="DFKai-SB"/>
              </a:rPr>
              <a:t>注意事項第4點第2款規定，管教指教師基於輔導與管教學生之目的，對學生須強化或導正之行為，所實施之各種有利或不利之集體或個別處置。又上開注意事項第10點至第14點所臚列教師輔導與管教學生之目的、原則、應審酌之情狀與基本考量，未符合上開規定之教師管教行為，經判定有客觀事實者，當即為不當管教。(</a:t>
            </a:r>
            <a:r>
              <a:rPr lang="zh-TW" sz="2000">
                <a:solidFill>
                  <a:srgbClr val="FF0000"/>
                </a:solidFill>
                <a:latin typeface="DFKai-SB"/>
                <a:ea typeface="DFKai-SB"/>
                <a:cs typeface="DFKai-SB"/>
                <a:sym typeface="DFKai-SB"/>
              </a:rPr>
              <a:t>比例原則</a:t>
            </a:r>
            <a:r>
              <a:rPr lang="zh-TW" sz="2000">
                <a:latin typeface="DFKai-SB"/>
                <a:ea typeface="DFKai-SB"/>
                <a:cs typeface="DFKai-SB"/>
                <a:sym typeface="DFKai-SB"/>
              </a:rPr>
              <a:t>)</a:t>
            </a:r>
            <a:endParaRPr sz="2000">
              <a:latin typeface="DFKai-SB"/>
              <a:ea typeface="DFKai-SB"/>
              <a:cs typeface="DFKai-SB"/>
              <a:sym typeface="DFKai-SB"/>
            </a:endParaRPr>
          </a:p>
          <a:p>
            <a:pPr indent="0" lvl="0" marL="0" rtl="0" algn="l">
              <a:lnSpc>
                <a:spcPct val="140000"/>
              </a:lnSpc>
              <a:spcBef>
                <a:spcPts val="1000"/>
              </a:spcBef>
              <a:spcAft>
                <a:spcPts val="0"/>
              </a:spcAft>
              <a:buClr>
                <a:schemeClr val="dk1"/>
              </a:buClr>
              <a:buSzPts val="2000"/>
              <a:buNone/>
            </a:pPr>
            <a:r>
              <a:rPr lang="zh-TW" sz="2000">
                <a:latin typeface="DFKai-SB"/>
                <a:ea typeface="DFKai-SB"/>
                <a:cs typeface="DFKai-SB"/>
                <a:sym typeface="DFKai-SB"/>
              </a:rPr>
              <a:t>◎</a:t>
            </a:r>
            <a:r>
              <a:rPr lang="zh-TW" sz="2000">
                <a:solidFill>
                  <a:srgbClr val="0000FF"/>
                </a:solidFill>
                <a:latin typeface="DFKai-SB"/>
                <a:ea typeface="DFKai-SB"/>
                <a:cs typeface="DFKai-SB"/>
                <a:sym typeface="DFKai-SB"/>
              </a:rPr>
              <a:t>違法處罰</a:t>
            </a:r>
            <a:r>
              <a:rPr lang="zh-TW" sz="2000">
                <a:latin typeface="DFKai-SB"/>
                <a:ea typeface="DFKai-SB"/>
                <a:cs typeface="DFKai-SB"/>
                <a:sym typeface="DFKai-SB"/>
              </a:rPr>
              <a:t>：根據學校訂定教師</a:t>
            </a:r>
            <a:r>
              <a:rPr b="1" lang="zh-TW" sz="2000">
                <a:solidFill>
                  <a:srgbClr val="00B050"/>
                </a:solidFill>
                <a:latin typeface="DFKai-SB"/>
                <a:ea typeface="DFKai-SB"/>
                <a:cs typeface="DFKai-SB"/>
                <a:sym typeface="DFKai-SB"/>
              </a:rPr>
              <a:t>輔導與管教學生辦法</a:t>
            </a:r>
            <a:r>
              <a:rPr lang="zh-TW" sz="2000">
                <a:latin typeface="DFKai-SB"/>
                <a:ea typeface="DFKai-SB"/>
                <a:cs typeface="DFKai-SB"/>
                <a:sym typeface="DFKai-SB"/>
              </a:rPr>
              <a:t>注意事項附表一，</a:t>
            </a:r>
            <a:r>
              <a:rPr lang="zh-TW" sz="2000">
                <a:solidFill>
                  <a:srgbClr val="FF0000"/>
                </a:solidFill>
                <a:latin typeface="DFKai-SB"/>
                <a:ea typeface="DFKai-SB"/>
                <a:cs typeface="DFKai-SB"/>
                <a:sym typeface="DFKai-SB"/>
              </a:rPr>
              <a:t>違法處罰之類型第一類</a:t>
            </a:r>
            <a:r>
              <a:rPr lang="zh-TW" sz="2000">
                <a:latin typeface="DFKai-SB"/>
                <a:ea typeface="DFKai-SB"/>
                <a:cs typeface="DFKai-SB"/>
                <a:sym typeface="DFKai-SB"/>
              </a:rPr>
              <a:t>為教師親自對學生身體施加強制力之體罰。</a:t>
            </a:r>
            <a:r>
              <a:rPr lang="zh-TW" sz="2000">
                <a:solidFill>
                  <a:srgbClr val="FF0000"/>
                </a:solidFill>
                <a:latin typeface="DFKai-SB"/>
                <a:ea typeface="DFKai-SB"/>
                <a:cs typeface="DFKai-SB"/>
                <a:sym typeface="DFKai-SB"/>
              </a:rPr>
              <a:t>第二類</a:t>
            </a:r>
            <a:r>
              <a:rPr lang="zh-TW" sz="2000">
                <a:latin typeface="DFKai-SB"/>
                <a:ea typeface="DFKai-SB"/>
                <a:cs typeface="DFKai-SB"/>
                <a:sym typeface="DFKai-SB"/>
              </a:rPr>
              <a:t>為教師責令學生自己或第三者對學生身體施加強制力之體罰。</a:t>
            </a:r>
            <a:r>
              <a:rPr lang="zh-TW" sz="2000">
                <a:solidFill>
                  <a:srgbClr val="FF0000"/>
                </a:solidFill>
                <a:latin typeface="DFKai-SB"/>
                <a:ea typeface="DFKai-SB"/>
                <a:cs typeface="DFKai-SB"/>
                <a:sym typeface="DFKai-SB"/>
              </a:rPr>
              <a:t>第三類</a:t>
            </a:r>
            <a:r>
              <a:rPr lang="zh-TW" sz="2000">
                <a:latin typeface="DFKai-SB"/>
                <a:ea typeface="DFKai-SB"/>
                <a:cs typeface="DFKai-SB"/>
                <a:sym typeface="DFKai-SB"/>
              </a:rPr>
              <a:t>為責令學生採取特定身體動作之體罰。</a:t>
            </a:r>
            <a:r>
              <a:rPr lang="zh-TW" sz="2000">
                <a:solidFill>
                  <a:srgbClr val="FF0000"/>
                </a:solidFill>
                <a:latin typeface="DFKai-SB"/>
                <a:ea typeface="DFKai-SB"/>
                <a:cs typeface="DFKai-SB"/>
                <a:sym typeface="DFKai-SB"/>
              </a:rPr>
              <a:t>第四類</a:t>
            </a:r>
            <a:r>
              <a:rPr lang="zh-TW" sz="2000">
                <a:latin typeface="DFKai-SB"/>
                <a:ea typeface="DFKai-SB"/>
                <a:cs typeface="DFKai-SB"/>
                <a:sym typeface="DFKai-SB"/>
              </a:rPr>
              <a:t>則為體罰以外之違法處罰。上開四種類型僅屬舉例說明之性質，其未列入之情形，符合法定要件（基於處罰之目的、使學生身體客觀上受到痛苦或身心受到侵害等要件）者，仍為違法處罰。(</a:t>
            </a:r>
            <a:r>
              <a:rPr lang="zh-TW" sz="2000">
                <a:solidFill>
                  <a:srgbClr val="FF0000"/>
                </a:solidFill>
                <a:latin typeface="DFKai-SB"/>
                <a:ea typeface="DFKai-SB"/>
                <a:cs typeface="DFKai-SB"/>
                <a:sym typeface="DFKai-SB"/>
              </a:rPr>
              <a:t>合法處罰要符合比例原則</a:t>
            </a:r>
            <a:r>
              <a:rPr lang="zh-TW" sz="2000">
                <a:latin typeface="DFKai-SB"/>
                <a:ea typeface="DFKai-SB"/>
                <a:cs typeface="DFKai-SB"/>
                <a:sym typeface="DFKai-SB"/>
              </a:rPr>
              <a:t>)</a:t>
            </a:r>
            <a:endParaRPr sz="2000">
              <a:latin typeface="DFKai-SB"/>
              <a:ea typeface="DFKai-SB"/>
              <a:cs typeface="DFKai-SB"/>
              <a:sym typeface="DFKai-SB"/>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9" name="Shape 1139"/>
        <p:cNvGrpSpPr/>
        <p:nvPr/>
      </p:nvGrpSpPr>
      <p:grpSpPr>
        <a:xfrm>
          <a:off x="0" y="0"/>
          <a:ext cx="0" cy="0"/>
          <a:chOff x="0" y="0"/>
          <a:chExt cx="0" cy="0"/>
        </a:xfrm>
      </p:grpSpPr>
      <p:sp>
        <p:nvSpPr>
          <p:cNvPr id="1140" name="Google Shape;1140;p3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1" name="Google Shape;1141;p38"/>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2" name="Google Shape;1142;p38"/>
          <p:cNvSpPr/>
          <p:nvPr/>
        </p:nvSpPr>
        <p:spPr>
          <a:xfrm flipH="1" rot="-2700000">
            <a:off x="891641" y="422146"/>
            <a:ext cx="645368" cy="64536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3" name="Google Shape;1143;p38"/>
          <p:cNvSpPr/>
          <p:nvPr/>
        </p:nvSpPr>
        <p:spPr>
          <a:xfrm flipH="1" rot="-2700000">
            <a:off x="10043482" y="655140"/>
            <a:ext cx="687472" cy="687472"/>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4" name="Google Shape;1144;p38"/>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5" name="Google Shape;1145;p38"/>
          <p:cNvSpPr/>
          <p:nvPr/>
        </p:nvSpPr>
        <p:spPr>
          <a:xfrm flipH="1">
            <a:off x="7976344" y="6115501"/>
            <a:ext cx="1494513" cy="742499"/>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46" name="Google Shape;1146;p38"/>
          <p:cNvPicPr preferRelativeResize="0"/>
          <p:nvPr/>
        </p:nvPicPr>
        <p:blipFill rotWithShape="1">
          <a:blip r:embed="rId3">
            <a:alphaModFix/>
          </a:blip>
          <a:srcRect b="0" l="0" r="0" t="0"/>
          <a:stretch/>
        </p:blipFill>
        <p:spPr>
          <a:xfrm>
            <a:off x="1605286" y="36756"/>
            <a:ext cx="5998794" cy="6797503"/>
          </a:xfrm>
          <a:prstGeom prst="rect">
            <a:avLst/>
          </a:prstGeom>
          <a:noFill/>
          <a:ln>
            <a:noFill/>
          </a:ln>
        </p:spPr>
      </p:pic>
      <p:sp>
        <p:nvSpPr>
          <p:cNvPr id="1147" name="Google Shape;1147;p38"/>
          <p:cNvSpPr/>
          <p:nvPr/>
        </p:nvSpPr>
        <p:spPr>
          <a:xfrm flipH="1">
            <a:off x="7604080" y="6453143"/>
            <a:ext cx="814903" cy="404857"/>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39"/>
          <p:cNvSpPr txBox="1"/>
          <p:nvPr/>
        </p:nvSpPr>
        <p:spPr>
          <a:xfrm>
            <a:off x="534664" y="1340729"/>
            <a:ext cx="11284375" cy="5305296"/>
          </a:xfrm>
          <a:prstGeom prst="rect">
            <a:avLst/>
          </a:prstGeom>
          <a:noFill/>
          <a:ln>
            <a:noFill/>
          </a:ln>
        </p:spPr>
        <p:txBody>
          <a:bodyPr anchorCtr="0" anchor="t" bIns="45000" lIns="90000" spcFirstLastPara="1" rIns="90000" wrap="square" tIns="45000">
            <a:noAutofit/>
          </a:bodyPr>
          <a:lstStyle/>
          <a:p>
            <a:pPr indent="0" lvl="0" marL="0" marR="0" rtl="0" algn="l">
              <a:lnSpc>
                <a:spcPct val="125000"/>
              </a:lnSpc>
              <a:spcBef>
                <a:spcPts val="0"/>
              </a:spcBef>
              <a:spcAft>
                <a:spcPts val="0"/>
              </a:spcAft>
              <a:buClr>
                <a:srgbClr val="000000"/>
              </a:buClr>
              <a:buSzPts val="2400"/>
              <a:buFont typeface="DFKai-SB"/>
              <a:buNone/>
            </a:pPr>
            <a:r>
              <a:rPr b="0" i="0" lang="zh-TW" sz="2400" u="none" cap="none" strike="noStrike">
                <a:solidFill>
                  <a:srgbClr val="000000"/>
                </a:solidFill>
                <a:latin typeface="DFKai-SB"/>
                <a:ea typeface="DFKai-SB"/>
                <a:cs typeface="DFKai-SB"/>
                <a:sym typeface="DFKai-SB"/>
              </a:rPr>
              <a:t>第 2 條</a:t>
            </a:r>
            <a:endParaRPr/>
          </a:p>
          <a:p>
            <a:pPr indent="0" lvl="0" marL="0" marR="0" rtl="0" algn="l">
              <a:lnSpc>
                <a:spcPct val="125000"/>
              </a:lnSpc>
              <a:spcBef>
                <a:spcPts val="0"/>
              </a:spcBef>
              <a:spcAft>
                <a:spcPts val="0"/>
              </a:spcAft>
              <a:buClr>
                <a:srgbClr val="000000"/>
              </a:buClr>
              <a:buSzPts val="2400"/>
              <a:buFont typeface="DFKai-SB"/>
              <a:buNone/>
            </a:pPr>
            <a:r>
              <a:rPr b="0" i="0" lang="zh-TW" sz="2400" u="none" cap="none" strike="noStrike">
                <a:solidFill>
                  <a:srgbClr val="000000"/>
                </a:solidFill>
                <a:latin typeface="DFKai-SB"/>
                <a:ea typeface="DFKai-SB"/>
                <a:cs typeface="DFKai-SB"/>
                <a:sym typeface="DFKai-SB"/>
              </a:rPr>
              <a:t>高級中等以下學校（以下簡稱學校）</a:t>
            </a:r>
            <a:r>
              <a:rPr b="0" i="0" lang="zh-TW" sz="2400" u="none" cap="none" strike="noStrike">
                <a:solidFill>
                  <a:srgbClr val="000000"/>
                </a:solidFill>
                <a:highlight>
                  <a:srgbClr val="00FFFF"/>
                </a:highlight>
                <a:latin typeface="DFKai-SB"/>
                <a:ea typeface="DFKai-SB"/>
                <a:cs typeface="DFKai-SB"/>
                <a:sym typeface="DFKai-SB"/>
              </a:rPr>
              <a:t>接獲檢舉或知悉</a:t>
            </a:r>
            <a:r>
              <a:rPr b="0" i="0" lang="zh-TW" sz="2400" u="none" cap="none" strike="noStrike">
                <a:solidFill>
                  <a:srgbClr val="000000"/>
                </a:solidFill>
                <a:latin typeface="DFKai-SB"/>
                <a:ea typeface="DFKai-SB"/>
                <a:cs typeface="DFKai-SB"/>
                <a:sym typeface="DFKai-SB"/>
              </a:rPr>
              <a:t>教師</a:t>
            </a:r>
            <a:r>
              <a:rPr b="0" i="0" lang="zh-TW" sz="2400" u="none" cap="none" strike="noStrike">
                <a:solidFill>
                  <a:srgbClr val="000000"/>
                </a:solidFill>
                <a:highlight>
                  <a:srgbClr val="00FFFF"/>
                </a:highlight>
                <a:latin typeface="DFKai-SB"/>
                <a:ea typeface="DFKai-SB"/>
                <a:cs typeface="DFKai-SB"/>
                <a:sym typeface="DFKai-SB"/>
              </a:rPr>
              <a:t>疑似</a:t>
            </a:r>
            <a:r>
              <a:rPr b="0" i="0" lang="zh-TW" sz="2400" u="none" cap="none" strike="noStrike">
                <a:solidFill>
                  <a:srgbClr val="000000"/>
                </a:solidFill>
                <a:latin typeface="DFKai-SB"/>
                <a:ea typeface="DFKai-SB"/>
                <a:cs typeface="DFKai-SB"/>
                <a:sym typeface="DFKai-SB"/>
              </a:rPr>
              <a:t>有本法第十四條第一項、第十五條第一項、第十六條第一項、第十八條第一項規定情形者，應依下列規定調查，並依本辦法規定處理：</a:t>
            </a:r>
            <a:endParaRPr/>
          </a:p>
          <a:p>
            <a:pPr indent="0" lvl="0" marL="0" marR="0" rtl="0" algn="l">
              <a:lnSpc>
                <a:spcPct val="125000"/>
              </a:lnSpc>
              <a:spcBef>
                <a:spcPts val="0"/>
              </a:spcBef>
              <a:spcAft>
                <a:spcPts val="0"/>
              </a:spcAft>
              <a:buClr>
                <a:srgbClr val="000000"/>
              </a:buClr>
              <a:buSzPts val="2400"/>
              <a:buFont typeface="DFKai-SB"/>
              <a:buNone/>
            </a:pPr>
            <a:r>
              <a:rPr b="0" i="0" lang="zh-TW" sz="2400" u="none" cap="none" strike="noStrike">
                <a:solidFill>
                  <a:srgbClr val="000000"/>
                </a:solidFill>
                <a:latin typeface="DFKai-SB"/>
                <a:ea typeface="DFKai-SB"/>
                <a:cs typeface="DFKai-SB"/>
                <a:sym typeface="DFKai-SB"/>
              </a:rPr>
              <a:t>類型一、涉及本法第十四條第一項第一款至第三款🡺</a:t>
            </a:r>
            <a:r>
              <a:rPr b="0" i="0" lang="zh-TW" sz="2400" u="none" cap="none" strike="noStrike">
                <a:solidFill>
                  <a:srgbClr val="000000"/>
                </a:solidFill>
                <a:highlight>
                  <a:srgbClr val="FFFF00"/>
                </a:highlight>
                <a:latin typeface="DFKai-SB"/>
                <a:ea typeface="DFKai-SB"/>
                <a:cs typeface="DFKai-SB"/>
                <a:sym typeface="DFKai-SB"/>
              </a:rPr>
              <a:t>依確定判決確認事實</a:t>
            </a:r>
            <a:endParaRPr b="0" i="0" sz="2400" u="none" cap="none" strike="noStrike">
              <a:solidFill>
                <a:srgbClr val="0000FF"/>
              </a:solidFill>
              <a:latin typeface="DFKai-SB"/>
              <a:ea typeface="DFKai-SB"/>
              <a:cs typeface="DFKai-SB"/>
              <a:sym typeface="DFKai-SB"/>
            </a:endParaRPr>
          </a:p>
          <a:p>
            <a:pPr indent="0" lvl="0" marL="0" marR="0" rtl="0" algn="l">
              <a:lnSpc>
                <a:spcPct val="125000"/>
              </a:lnSpc>
              <a:spcBef>
                <a:spcPts val="0"/>
              </a:spcBef>
              <a:spcAft>
                <a:spcPts val="0"/>
              </a:spcAft>
              <a:buClr>
                <a:srgbClr val="000000"/>
              </a:buClr>
              <a:buSzPts val="2400"/>
              <a:buFont typeface="DFKai-SB"/>
              <a:buNone/>
            </a:pPr>
            <a:r>
              <a:rPr b="0" i="0" lang="zh-TW" sz="2400" u="none" cap="none" strike="noStrike">
                <a:solidFill>
                  <a:srgbClr val="000000"/>
                </a:solidFill>
                <a:latin typeface="DFKai-SB"/>
                <a:ea typeface="DFKai-SB"/>
                <a:cs typeface="DFKai-SB"/>
                <a:sym typeface="DFKai-SB"/>
              </a:rPr>
              <a:t>類型二、</a:t>
            </a:r>
            <a:r>
              <a:rPr b="0" i="0" lang="zh-TW" sz="2400" u="none" cap="none" strike="noStrike">
                <a:solidFill>
                  <a:srgbClr val="0000FF"/>
                </a:solidFill>
                <a:latin typeface="DFKai-SB"/>
                <a:ea typeface="DFKai-SB"/>
                <a:cs typeface="DFKai-SB"/>
                <a:sym typeface="DFKai-SB"/>
              </a:rPr>
              <a:t>涉及本法第十四條第一項第六款、第七款、第十五條第一項第二款及第四款</a:t>
            </a:r>
            <a:r>
              <a:rPr b="0" i="0" lang="zh-TW" sz="2400" u="none" cap="none" strike="noStrike">
                <a:solidFill>
                  <a:srgbClr val="000000"/>
                </a:solidFill>
                <a:latin typeface="DFKai-SB"/>
                <a:ea typeface="DFKai-SB"/>
                <a:cs typeface="DFKai-SB"/>
                <a:sym typeface="DFKai-SB"/>
              </a:rPr>
              <a:t>。🡺</a:t>
            </a:r>
            <a:r>
              <a:rPr b="0" i="0" lang="zh-TW" sz="2400" u="none" cap="none" strike="noStrike">
                <a:solidFill>
                  <a:srgbClr val="000000"/>
                </a:solidFill>
                <a:highlight>
                  <a:srgbClr val="FFFF00"/>
                </a:highlight>
                <a:latin typeface="DFKai-SB"/>
                <a:ea typeface="DFKai-SB"/>
                <a:cs typeface="DFKai-SB"/>
                <a:sym typeface="DFKai-SB"/>
              </a:rPr>
              <a:t>判決或裁罰處分認定事實。</a:t>
            </a:r>
            <a:endParaRPr b="0" i="0" sz="2400" u="none" cap="none" strike="noStrike">
              <a:solidFill>
                <a:srgbClr val="000000"/>
              </a:solidFill>
              <a:highlight>
                <a:srgbClr val="FFFF00"/>
              </a:highlight>
              <a:latin typeface="DFKai-SB"/>
              <a:ea typeface="DFKai-SB"/>
              <a:cs typeface="DFKai-SB"/>
              <a:sym typeface="DFKai-SB"/>
            </a:endParaRPr>
          </a:p>
          <a:p>
            <a:pPr indent="0" lvl="0" marL="0" marR="0" rtl="0" algn="l">
              <a:lnSpc>
                <a:spcPct val="125000"/>
              </a:lnSpc>
              <a:spcBef>
                <a:spcPts val="0"/>
              </a:spcBef>
              <a:spcAft>
                <a:spcPts val="0"/>
              </a:spcAft>
              <a:buClr>
                <a:srgbClr val="000000"/>
              </a:buClr>
              <a:buSzPts val="2400"/>
              <a:buFont typeface="DFKai-SB"/>
              <a:buNone/>
            </a:pPr>
            <a:r>
              <a:rPr b="0" i="0" lang="zh-TW" sz="2400" u="none" cap="none" strike="noStrike">
                <a:solidFill>
                  <a:srgbClr val="000000"/>
                </a:solidFill>
                <a:latin typeface="DFKai-SB"/>
                <a:ea typeface="DFKai-SB"/>
                <a:cs typeface="DFKai-SB"/>
                <a:sym typeface="DFKai-SB"/>
              </a:rPr>
              <a:t>類型三、</a:t>
            </a:r>
            <a:r>
              <a:rPr b="0" i="0" lang="zh-TW" sz="2400" u="none" cap="none" strike="noStrike">
                <a:solidFill>
                  <a:srgbClr val="0000FF"/>
                </a:solidFill>
                <a:latin typeface="DFKai-SB"/>
                <a:ea typeface="DFKai-SB"/>
                <a:cs typeface="DFKai-SB"/>
                <a:sym typeface="DFKai-SB"/>
              </a:rPr>
              <a:t>涉及本法第十四條第一項第四款、第五款及第十五條第一項第一款</a:t>
            </a:r>
            <a:r>
              <a:rPr b="0" i="0" lang="zh-TW" sz="2400" u="none" cap="none" strike="noStrike">
                <a:solidFill>
                  <a:srgbClr val="000000"/>
                </a:solidFill>
                <a:latin typeface="DFKai-SB"/>
                <a:ea typeface="DFKai-SB"/>
                <a:cs typeface="DFKai-SB"/>
                <a:sym typeface="DFKai-SB"/>
              </a:rPr>
              <a:t>🡺</a:t>
            </a:r>
            <a:r>
              <a:rPr lang="zh-TW" sz="2400">
                <a:solidFill>
                  <a:srgbClr val="000000"/>
                </a:solidFill>
                <a:highlight>
                  <a:srgbClr val="FFFF00"/>
                </a:highlight>
                <a:latin typeface="DFKai-SB"/>
                <a:ea typeface="DFKai-SB"/>
                <a:cs typeface="DFKai-SB"/>
                <a:sym typeface="DFKai-SB"/>
              </a:rPr>
              <a:t>依性別平等教育法、性別工作平等法或性騷擾防治法規定調查</a:t>
            </a:r>
            <a:r>
              <a:rPr b="0" i="0" lang="zh-TW" sz="2400" u="none" cap="none" strike="noStrike">
                <a:solidFill>
                  <a:srgbClr val="000000"/>
                </a:solidFill>
                <a:latin typeface="DFKai-SB"/>
                <a:ea typeface="DFKai-SB"/>
                <a:cs typeface="DFKai-SB"/>
                <a:sym typeface="DFKai-SB"/>
              </a:rPr>
              <a:t>。</a:t>
            </a:r>
            <a:endParaRPr b="0" i="0" sz="2400" u="none" cap="none" strike="noStrike">
              <a:solidFill>
                <a:srgbClr val="000000"/>
              </a:solidFill>
              <a:highlight>
                <a:srgbClr val="FFFF00"/>
              </a:highlight>
              <a:latin typeface="DFKai-SB"/>
              <a:ea typeface="DFKai-SB"/>
              <a:cs typeface="DFKai-SB"/>
              <a:sym typeface="DFKai-SB"/>
            </a:endParaRPr>
          </a:p>
          <a:p>
            <a:pPr indent="0" lvl="0" marL="0" marR="0" rtl="0" algn="l">
              <a:lnSpc>
                <a:spcPct val="125000"/>
              </a:lnSpc>
              <a:spcBef>
                <a:spcPts val="0"/>
              </a:spcBef>
              <a:spcAft>
                <a:spcPts val="0"/>
              </a:spcAft>
              <a:buClr>
                <a:srgbClr val="000000"/>
              </a:buClr>
              <a:buSzPts val="2400"/>
              <a:buFont typeface="DFKai-SB"/>
              <a:buNone/>
            </a:pPr>
            <a:r>
              <a:rPr b="0" i="0" lang="zh-TW" sz="2400" u="none" cap="none" strike="noStrike">
                <a:solidFill>
                  <a:srgbClr val="000000"/>
                </a:solidFill>
                <a:latin typeface="DFKai-SB"/>
                <a:ea typeface="DFKai-SB"/>
                <a:cs typeface="DFKai-SB"/>
                <a:sym typeface="DFKai-SB"/>
              </a:rPr>
              <a:t>類型四、</a:t>
            </a:r>
            <a:r>
              <a:rPr b="0" i="0" lang="zh-TW" sz="2400" u="none" cap="none" strike="noStrike">
                <a:solidFill>
                  <a:schemeClr val="dk2"/>
                </a:solidFill>
                <a:highlight>
                  <a:srgbClr val="00FFFF"/>
                </a:highlight>
                <a:latin typeface="DFKai-SB"/>
                <a:ea typeface="DFKai-SB"/>
                <a:cs typeface="DFKai-SB"/>
                <a:sym typeface="DFKai-SB"/>
              </a:rPr>
              <a:t>涉及本法第十四條第一項第八款至第十一款、第十五條第一項第三款、第五款、第十六條第一項</a:t>
            </a:r>
            <a:r>
              <a:rPr b="0" i="0" lang="zh-TW" sz="2400" u="none" cap="none" strike="noStrike">
                <a:solidFill>
                  <a:srgbClr val="000000"/>
                </a:solidFill>
                <a:latin typeface="DFKai-SB"/>
                <a:ea typeface="DFKai-SB"/>
                <a:cs typeface="DFKai-SB"/>
                <a:sym typeface="DFKai-SB"/>
              </a:rPr>
              <a:t>：</a:t>
            </a:r>
            <a:r>
              <a:rPr lang="zh-TW" sz="2400">
                <a:solidFill>
                  <a:srgbClr val="000000"/>
                </a:solidFill>
                <a:highlight>
                  <a:srgbClr val="FFFF00"/>
                </a:highlight>
                <a:latin typeface="DFKai-SB"/>
                <a:ea typeface="DFKai-SB"/>
                <a:cs typeface="DFKai-SB"/>
                <a:sym typeface="DFKai-SB"/>
              </a:rPr>
              <a:t>依第三章相關規定調查</a:t>
            </a:r>
            <a:r>
              <a:rPr b="0" i="0" lang="zh-TW" sz="2400" u="none" cap="none" strike="noStrike">
                <a:solidFill>
                  <a:srgbClr val="000000"/>
                </a:solidFill>
                <a:latin typeface="DFKai-SB"/>
                <a:ea typeface="DFKai-SB"/>
                <a:cs typeface="DFKai-SB"/>
                <a:sym typeface="DFKai-SB"/>
              </a:rPr>
              <a:t>。</a:t>
            </a:r>
            <a:endParaRPr/>
          </a:p>
          <a:p>
            <a:pPr indent="0" lvl="0" marL="0" marR="0" rtl="0" algn="l">
              <a:lnSpc>
                <a:spcPct val="107142"/>
              </a:lnSpc>
              <a:spcBef>
                <a:spcPts val="0"/>
              </a:spcBef>
              <a:spcAft>
                <a:spcPts val="0"/>
              </a:spcAft>
              <a:buClr>
                <a:srgbClr val="000000"/>
              </a:buClr>
              <a:buSzPts val="2400"/>
              <a:buFont typeface="DFKai-SB"/>
              <a:buNone/>
            </a:pPr>
            <a:r>
              <a:rPr b="0" i="0" lang="zh-TW" sz="2400" u="none" cap="none" strike="noStrike">
                <a:solidFill>
                  <a:srgbClr val="000000"/>
                </a:solidFill>
                <a:latin typeface="DFKai-SB"/>
                <a:ea typeface="DFKai-SB"/>
                <a:cs typeface="DFKai-SB"/>
                <a:sym typeface="DFKai-SB"/>
              </a:rPr>
              <a:t>類型五、</a:t>
            </a:r>
            <a:r>
              <a:rPr b="1" i="0" lang="zh-TW" sz="2800" u="none" cap="none" strike="noStrike">
                <a:solidFill>
                  <a:srgbClr val="171616"/>
                </a:solidFill>
                <a:highlight>
                  <a:srgbClr val="00FFFF"/>
                </a:highlight>
                <a:latin typeface="DFKai-SB"/>
                <a:ea typeface="DFKai-SB"/>
                <a:cs typeface="DFKai-SB"/>
                <a:sym typeface="DFKai-SB"/>
              </a:rPr>
              <a:t>涉及本法第十八條第一項</a:t>
            </a:r>
            <a:r>
              <a:rPr b="0" i="0" lang="zh-TW" sz="2400" u="none" cap="none" strike="noStrike">
                <a:solidFill>
                  <a:srgbClr val="000000"/>
                </a:solidFill>
                <a:latin typeface="DFKai-SB"/>
                <a:ea typeface="DFKai-SB"/>
                <a:cs typeface="DFKai-SB"/>
                <a:sym typeface="DFKai-SB"/>
              </a:rPr>
              <a:t>：視所涉情形，依前四款規定調查。🡺</a:t>
            </a:r>
            <a:r>
              <a:rPr b="0" i="0" lang="zh-TW" sz="2400" u="none" cap="none" strike="noStrike">
                <a:solidFill>
                  <a:srgbClr val="000000"/>
                </a:solidFill>
                <a:highlight>
                  <a:srgbClr val="FFFF00"/>
                </a:highlight>
                <a:latin typeface="DFKai-SB"/>
                <a:ea typeface="DFKai-SB"/>
                <a:cs typeface="DFKai-SB"/>
                <a:sym typeface="DFKai-SB"/>
              </a:rPr>
              <a:t>前四款</a:t>
            </a:r>
            <a:endParaRPr b="0" i="0" sz="2000" u="none" cap="none" strike="noStrike">
              <a:solidFill>
                <a:srgbClr val="000000"/>
              </a:solidFill>
              <a:highlight>
                <a:srgbClr val="FFFF00"/>
              </a:highlight>
              <a:latin typeface="DFKai-SB"/>
              <a:ea typeface="DFKai-SB"/>
              <a:cs typeface="DFKai-SB"/>
              <a:sym typeface="DFKai-SB"/>
            </a:endParaRPr>
          </a:p>
        </p:txBody>
      </p:sp>
      <p:sp>
        <p:nvSpPr>
          <p:cNvPr id="1153" name="Google Shape;1153;p39"/>
          <p:cNvSpPr txBox="1"/>
          <p:nvPr>
            <p:ph type="title"/>
          </p:nvPr>
        </p:nvSpPr>
        <p:spPr>
          <a:xfrm>
            <a:off x="609780" y="401491"/>
            <a:ext cx="10972440" cy="1144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7030A0"/>
              </a:buClr>
              <a:buSzPts val="3600"/>
              <a:buFont typeface="DFKai-SB"/>
              <a:buNone/>
            </a:pPr>
            <a:r>
              <a:rPr b="0" lang="zh-TW" sz="3600" strike="noStrike">
                <a:solidFill>
                  <a:srgbClr val="7030A0"/>
                </a:solidFill>
                <a:latin typeface="DFKai-SB"/>
                <a:ea typeface="DFKai-SB"/>
                <a:cs typeface="DFKai-SB"/>
                <a:sym typeface="DFKai-SB"/>
              </a:rPr>
              <a:t>高級中等以下學校教師解聘不續聘停聘或資遣辦法</a:t>
            </a:r>
            <a:br>
              <a:rPr b="0" lang="zh-TW" sz="3600" strike="noStrike">
                <a:solidFill>
                  <a:srgbClr val="7030A0"/>
                </a:solidFill>
                <a:latin typeface="DFKai-SB"/>
                <a:ea typeface="DFKai-SB"/>
                <a:cs typeface="DFKai-SB"/>
                <a:sym typeface="DFKai-SB"/>
              </a:rPr>
            </a:br>
            <a:r>
              <a:rPr b="0" lang="zh-TW" sz="3600" strike="noStrike">
                <a:solidFill>
                  <a:srgbClr val="7030A0"/>
                </a:solidFill>
                <a:latin typeface="DFKai-SB"/>
                <a:ea typeface="DFKai-SB"/>
                <a:cs typeface="DFKai-SB"/>
                <a:sym typeface="DFKai-SB"/>
              </a:rPr>
              <a:t>(</a:t>
            </a:r>
            <a:r>
              <a:rPr lang="zh-TW">
                <a:solidFill>
                  <a:srgbClr val="7030A0"/>
                </a:solidFill>
                <a:latin typeface="DFKai-SB"/>
                <a:ea typeface="DFKai-SB"/>
                <a:cs typeface="DFKai-SB"/>
                <a:sym typeface="DFKai-SB"/>
              </a:rPr>
              <a:t>校事會議法源)</a:t>
            </a:r>
            <a:br>
              <a:rPr b="0" lang="zh-TW" sz="3600" strike="noStrike">
                <a:solidFill>
                  <a:srgbClr val="7030A0"/>
                </a:solidFill>
                <a:latin typeface="Arial"/>
                <a:ea typeface="Arial"/>
                <a:cs typeface="Arial"/>
                <a:sym typeface="Arial"/>
              </a:rPr>
            </a:br>
            <a:endParaRPr sz="3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1" name="Shape 811"/>
        <p:cNvGrpSpPr/>
        <p:nvPr/>
      </p:nvGrpSpPr>
      <p:grpSpPr>
        <a:xfrm>
          <a:off x="0" y="0"/>
          <a:ext cx="0" cy="0"/>
          <a:chOff x="0" y="0"/>
          <a:chExt cx="0" cy="0"/>
        </a:xfrm>
      </p:grpSpPr>
      <p:sp>
        <p:nvSpPr>
          <p:cNvPr id="812" name="Google Shape;812;p4"/>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3" name="Google Shape;813;p4"/>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4" name="Google Shape;814;p4"/>
          <p:cNvSpPr txBox="1"/>
          <p:nvPr>
            <p:ph type="title"/>
          </p:nvPr>
        </p:nvSpPr>
        <p:spPr>
          <a:xfrm>
            <a:off x="3213158" y="456152"/>
            <a:ext cx="5583288" cy="121542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DFKai-SB"/>
              <a:buNone/>
            </a:pPr>
            <a:r>
              <a:rPr lang="zh-TW" sz="4000">
                <a:latin typeface="DFKai-SB"/>
                <a:ea typeface="DFKai-SB"/>
                <a:cs typeface="DFKai-SB"/>
                <a:sym typeface="DFKai-SB"/>
              </a:rPr>
              <a:t>行政調查、刑事、民事</a:t>
            </a:r>
            <a:br>
              <a:rPr lang="zh-TW" sz="4000">
                <a:latin typeface="DFKai-SB"/>
                <a:ea typeface="DFKai-SB"/>
                <a:cs typeface="DFKai-SB"/>
                <a:sym typeface="DFKai-SB"/>
              </a:rPr>
            </a:br>
            <a:r>
              <a:rPr lang="zh-TW" sz="2200"/>
              <a:t>📊 </a:t>
            </a:r>
            <a:r>
              <a:rPr lang="zh-TW" sz="2700">
                <a:latin typeface="DFKai-SB"/>
                <a:ea typeface="DFKai-SB"/>
                <a:cs typeface="DFKai-SB"/>
                <a:sym typeface="DFKai-SB"/>
              </a:rPr>
              <a:t>三種調查程序的核心差異</a:t>
            </a:r>
            <a:br>
              <a:rPr lang="zh-TW" sz="4000"/>
            </a:br>
            <a:endParaRPr sz="4000">
              <a:latin typeface="DFKai-SB"/>
              <a:ea typeface="DFKai-SB"/>
              <a:cs typeface="DFKai-SB"/>
              <a:sym typeface="DFKai-SB"/>
            </a:endParaRPr>
          </a:p>
        </p:txBody>
      </p:sp>
      <p:sp>
        <p:nvSpPr>
          <p:cNvPr id="815" name="Google Shape;815;p4"/>
          <p:cNvSpPr txBox="1"/>
          <p:nvPr>
            <p:ph idx="1" type="body"/>
          </p:nvPr>
        </p:nvSpPr>
        <p:spPr>
          <a:xfrm>
            <a:off x="109990" y="17925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graphicFrame>
        <p:nvGraphicFramePr>
          <p:cNvPr id="816" name="Google Shape;816;p4"/>
          <p:cNvGraphicFramePr/>
          <p:nvPr/>
        </p:nvGraphicFramePr>
        <p:xfrm>
          <a:off x="333418" y="1948790"/>
          <a:ext cx="3000000" cy="3000000"/>
        </p:xfrm>
        <a:graphic>
          <a:graphicData uri="http://schemas.openxmlformats.org/drawingml/2006/table">
            <a:tbl>
              <a:tblPr bandRow="1" firstRow="1">
                <a:noFill/>
                <a:tableStyleId>{90C8DF52-39F6-49D1-96A6-719D045A59B0}</a:tableStyleId>
              </a:tblPr>
              <a:tblGrid>
                <a:gridCol w="3777500"/>
                <a:gridCol w="3782625"/>
                <a:gridCol w="3782625"/>
              </a:tblGrid>
              <a:tr h="511450">
                <a:tc>
                  <a:txBody>
                    <a:bodyPr/>
                    <a:lstStyle/>
                    <a:p>
                      <a:pPr indent="0" lvl="0" marL="0" marR="0" rtl="0" algn="ctr">
                        <a:lnSpc>
                          <a:spcPct val="100000"/>
                        </a:lnSpc>
                        <a:spcBef>
                          <a:spcPts val="0"/>
                        </a:spcBef>
                        <a:spcAft>
                          <a:spcPts val="0"/>
                        </a:spcAft>
                        <a:buClr>
                          <a:schemeClr val="dk1"/>
                        </a:buClr>
                        <a:buSzPts val="2400"/>
                        <a:buFont typeface="Calibri"/>
                        <a:buNone/>
                      </a:pPr>
                      <a:r>
                        <a:rPr lang="zh-TW" sz="2400" u="none" cap="none" strike="noStrike"/>
                        <a:t>🏛️ 行政調查 - 職權調查</a:t>
                      </a:r>
                      <a:endParaRPr/>
                    </a:p>
                    <a:p>
                      <a:pPr indent="0" lvl="0" marL="0" marR="0" rtl="0" algn="ctr">
                        <a:spcBef>
                          <a:spcPts val="0"/>
                        </a:spcBef>
                        <a:spcAft>
                          <a:spcPts val="0"/>
                        </a:spcAft>
                        <a:buNone/>
                      </a:pPr>
                      <a:r>
                        <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zh-TW" sz="2400" u="none" cap="none" strike="noStrike"/>
                        <a:t>⚖️ 刑事調查 - 無罪推定</a:t>
                      </a:r>
                      <a:endParaRPr/>
                    </a:p>
                    <a:p>
                      <a:pPr indent="0" lvl="0" marL="0" marR="0" rtl="0" algn="ctr">
                        <a:spcBef>
                          <a:spcPts val="0"/>
                        </a:spcBef>
                        <a:spcAft>
                          <a:spcPts val="0"/>
                        </a:spcAft>
                        <a:buNone/>
                      </a:pPr>
                      <a:r>
                        <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zh-TW" sz="2400" u="none" cap="none" strike="noStrike"/>
                        <a:t>🤝 民事調查 - 舉證責任</a:t>
                      </a:r>
                      <a:endParaRPr/>
                    </a:p>
                    <a:p>
                      <a:pPr indent="0" lvl="0" marL="0" marR="0" rtl="0" algn="ctr">
                        <a:spcBef>
                          <a:spcPts val="0"/>
                        </a:spcBef>
                        <a:spcAft>
                          <a:spcPts val="0"/>
                        </a:spcAft>
                        <a:buNone/>
                      </a:pPr>
                      <a:r>
                        <a:t/>
                      </a:r>
                      <a:endParaRPr sz="2400" u="none" cap="none" strike="noStrike"/>
                    </a:p>
                  </a:txBody>
                  <a:tcPr marT="45725" marB="45725" marR="91450" marL="91450"/>
                </a:tc>
              </a:tr>
              <a:tr h="2484150">
                <a:tc>
                  <a:txBody>
                    <a:bodyPr/>
                    <a:lstStyle/>
                    <a:p>
                      <a:pPr indent="-285750" lvl="0" marL="285750" marR="0" rtl="0" algn="l">
                        <a:spcBef>
                          <a:spcPts val="0"/>
                        </a:spcBef>
                        <a:spcAft>
                          <a:spcPts val="0"/>
                        </a:spcAft>
                        <a:buClr>
                          <a:schemeClr val="dk1"/>
                        </a:buClr>
                        <a:buSzPts val="2800"/>
                        <a:buFont typeface="Arial"/>
                        <a:buChar char="•"/>
                      </a:pPr>
                      <a:r>
                        <a:rPr lang="zh-TW" sz="2800" u="none" cap="none" strike="noStrike">
                          <a:solidFill>
                            <a:schemeClr val="dk1"/>
                          </a:solidFill>
                          <a:latin typeface="DFKai-SB"/>
                          <a:ea typeface="DFKai-SB"/>
                          <a:cs typeface="DFKai-SB"/>
                          <a:sym typeface="DFKai-SB"/>
                        </a:rPr>
                        <a:t>由行政機關主動依職權進行調查</a:t>
                      </a:r>
                      <a:endParaRPr sz="2800" u="none" cap="none" strike="noStrike">
                        <a:solidFill>
                          <a:schemeClr val="dk1"/>
                        </a:solidFill>
                        <a:latin typeface="DFKai-SB"/>
                        <a:ea typeface="DFKai-SB"/>
                        <a:cs typeface="DFKai-SB"/>
                        <a:sym typeface="DFKai-SB"/>
                      </a:endParaRPr>
                    </a:p>
                    <a:p>
                      <a:pPr indent="-285750" lvl="0" marL="285750" marR="0" rtl="0" algn="l">
                        <a:lnSpc>
                          <a:spcPct val="100000"/>
                        </a:lnSpc>
                        <a:spcBef>
                          <a:spcPts val="0"/>
                        </a:spcBef>
                        <a:spcAft>
                          <a:spcPts val="0"/>
                        </a:spcAft>
                        <a:buClr>
                          <a:schemeClr val="dk1"/>
                        </a:buClr>
                        <a:buSzPts val="2800"/>
                        <a:buFont typeface="Arial"/>
                        <a:buChar char="•"/>
                      </a:pPr>
                      <a:r>
                        <a:rPr lang="zh-TW" sz="2800" u="none" cap="none" strike="noStrike">
                          <a:solidFill>
                            <a:schemeClr val="dk1"/>
                          </a:solidFill>
                          <a:latin typeface="DFKai-SB"/>
                          <a:ea typeface="DFKai-SB"/>
                          <a:cs typeface="DFKai-SB"/>
                          <a:sym typeface="DFKai-SB"/>
                        </a:rPr>
                        <a:t>機關本身負有調查事實的責任</a:t>
                      </a:r>
                      <a:endParaRPr sz="2800" u="none" cap="none" strike="noStrike">
                        <a:solidFill>
                          <a:schemeClr val="dk1"/>
                        </a:solidFill>
                        <a:latin typeface="DFKai-SB"/>
                        <a:ea typeface="DFKai-SB"/>
                        <a:cs typeface="DFKai-SB"/>
                        <a:sym typeface="DFKai-SB"/>
                      </a:endParaRPr>
                    </a:p>
                    <a:p>
                      <a:pPr indent="-285750" lvl="0" marL="285750" marR="0" rtl="0" algn="l">
                        <a:lnSpc>
                          <a:spcPct val="100000"/>
                        </a:lnSpc>
                        <a:spcBef>
                          <a:spcPts val="0"/>
                        </a:spcBef>
                        <a:spcAft>
                          <a:spcPts val="0"/>
                        </a:spcAft>
                        <a:buClr>
                          <a:schemeClr val="dk1"/>
                        </a:buClr>
                        <a:buSzPts val="2800"/>
                        <a:buFont typeface="Arial"/>
                        <a:buChar char="•"/>
                      </a:pPr>
                      <a:r>
                        <a:rPr lang="zh-TW" sz="2800" u="none" cap="none" strike="noStrike">
                          <a:solidFill>
                            <a:schemeClr val="dk1"/>
                          </a:solidFill>
                          <a:latin typeface="DFKai-SB"/>
                          <a:ea typeface="DFKai-SB"/>
                          <a:cs typeface="DFKai-SB"/>
                          <a:sym typeface="DFKai-SB"/>
                        </a:rPr>
                        <a:t>不需要等待當事人申請或舉證</a:t>
                      </a:r>
                      <a:endParaRPr/>
                    </a:p>
                  </a:txBody>
                  <a:tcPr marT="45725" marB="45725" marR="91450" marL="91450"/>
                </a:tc>
                <a:tc>
                  <a:txBody>
                    <a:bodyPr/>
                    <a:lstStyle/>
                    <a:p>
                      <a:pPr indent="-285750" lvl="0" marL="285750" marR="0" rtl="0" algn="l">
                        <a:spcBef>
                          <a:spcPts val="0"/>
                        </a:spcBef>
                        <a:spcAft>
                          <a:spcPts val="0"/>
                        </a:spcAft>
                        <a:buClr>
                          <a:schemeClr val="dk1"/>
                        </a:buClr>
                        <a:buSzPts val="2800"/>
                        <a:buFont typeface="Arial"/>
                        <a:buChar char="•"/>
                      </a:pPr>
                      <a:r>
                        <a:rPr lang="zh-TW" sz="2800" u="none" cap="none" strike="noStrike">
                          <a:solidFill>
                            <a:schemeClr val="dk1"/>
                          </a:solidFill>
                          <a:latin typeface="DFKai-SB"/>
                          <a:ea typeface="DFKai-SB"/>
                          <a:cs typeface="DFKai-SB"/>
                          <a:sym typeface="DFKai-SB"/>
                        </a:rPr>
                        <a:t>被告在被證明有罪之前推定為無罪</a:t>
                      </a:r>
                      <a:endParaRPr sz="2800" u="none" cap="none" strike="noStrike">
                        <a:solidFill>
                          <a:schemeClr val="dk1"/>
                        </a:solidFill>
                        <a:latin typeface="DFKai-SB"/>
                        <a:ea typeface="DFKai-SB"/>
                        <a:cs typeface="DFKai-SB"/>
                        <a:sym typeface="DFKai-SB"/>
                      </a:endParaRPr>
                    </a:p>
                    <a:p>
                      <a:pPr indent="-285750" lvl="0" marL="285750" marR="0" rtl="0" algn="l">
                        <a:spcBef>
                          <a:spcPts val="0"/>
                        </a:spcBef>
                        <a:spcAft>
                          <a:spcPts val="0"/>
                        </a:spcAft>
                        <a:buClr>
                          <a:schemeClr val="dk1"/>
                        </a:buClr>
                        <a:buSzPts val="2800"/>
                        <a:buFont typeface="Arial"/>
                        <a:buChar char="•"/>
                      </a:pPr>
                      <a:r>
                        <a:rPr lang="zh-TW" sz="2800" u="none" cap="none" strike="noStrike">
                          <a:solidFill>
                            <a:schemeClr val="dk1"/>
                          </a:solidFill>
                          <a:latin typeface="DFKai-SB"/>
                          <a:ea typeface="DFKai-SB"/>
                          <a:cs typeface="DFKai-SB"/>
                          <a:sym typeface="DFKai-SB"/>
                        </a:rPr>
                        <a:t>檢察機關負有舉證責任須達到「無合理懷疑」的證明標準</a:t>
                      </a:r>
                      <a:endParaRPr/>
                    </a:p>
                    <a:p>
                      <a:pPr indent="-107950" lvl="0" marL="285750" marR="0" rtl="0" algn="l">
                        <a:spcBef>
                          <a:spcPts val="0"/>
                        </a:spcBef>
                        <a:spcAft>
                          <a:spcPts val="0"/>
                        </a:spcAft>
                        <a:buClr>
                          <a:schemeClr val="dk1"/>
                        </a:buClr>
                        <a:buSzPts val="2800"/>
                        <a:buFont typeface="Arial"/>
                        <a:buNone/>
                      </a:pPr>
                      <a:r>
                        <a:t/>
                      </a:r>
                      <a:endParaRPr sz="2800" u="none" cap="none" strike="noStrike">
                        <a:solidFill>
                          <a:schemeClr val="dk1"/>
                        </a:solidFill>
                        <a:latin typeface="DFKai-SB"/>
                        <a:ea typeface="DFKai-SB"/>
                        <a:cs typeface="DFKai-SB"/>
                        <a:sym typeface="DFKai-SB"/>
                      </a:endParaRPr>
                    </a:p>
                  </a:txBody>
                  <a:tcPr marT="45725" marB="45725" marR="91450" marL="91450"/>
                </a:tc>
                <a:tc>
                  <a:txBody>
                    <a:bodyPr/>
                    <a:lstStyle/>
                    <a:p>
                      <a:pPr indent="-285750" lvl="0" marL="285750" marR="0" rtl="0" algn="l">
                        <a:spcBef>
                          <a:spcPts val="0"/>
                        </a:spcBef>
                        <a:spcAft>
                          <a:spcPts val="0"/>
                        </a:spcAft>
                        <a:buClr>
                          <a:schemeClr val="dk1"/>
                        </a:buClr>
                        <a:buSzPts val="2800"/>
                        <a:buFont typeface="Arial"/>
                        <a:buChar char="•"/>
                      </a:pPr>
                      <a:r>
                        <a:rPr lang="zh-TW" sz="2800" u="none" cap="none" strike="noStrike">
                          <a:solidFill>
                            <a:schemeClr val="dk1"/>
                          </a:solidFill>
                          <a:latin typeface="DFKai-SB"/>
                          <a:ea typeface="DFKai-SB"/>
                          <a:cs typeface="DFKai-SB"/>
                          <a:sym typeface="DFKai-SB"/>
                        </a:rPr>
                        <a:t>當事人對自己主張的事實負舉證責任</a:t>
                      </a:r>
                      <a:endParaRPr/>
                    </a:p>
                    <a:p>
                      <a:pPr indent="-285750" lvl="0" marL="285750" marR="0" rtl="0" algn="l">
                        <a:spcBef>
                          <a:spcPts val="0"/>
                        </a:spcBef>
                        <a:spcAft>
                          <a:spcPts val="0"/>
                        </a:spcAft>
                        <a:buClr>
                          <a:schemeClr val="dk1"/>
                        </a:buClr>
                        <a:buSzPts val="2800"/>
                        <a:buFont typeface="Arial"/>
                        <a:buChar char="•"/>
                      </a:pPr>
                      <a:r>
                        <a:rPr lang="zh-TW" sz="2800" u="none" cap="none" strike="noStrike">
                          <a:solidFill>
                            <a:schemeClr val="dk1"/>
                          </a:solidFill>
                          <a:latin typeface="DFKai-SB"/>
                          <a:ea typeface="DFKai-SB"/>
                          <a:cs typeface="DFKai-SB"/>
                          <a:sym typeface="DFKai-SB"/>
                        </a:rPr>
                        <a:t>遵循「誰主張，誰舉證」的原則</a:t>
                      </a:r>
                      <a:endParaRPr/>
                    </a:p>
                    <a:p>
                      <a:pPr indent="-285750" lvl="0" marL="285750" marR="0" rtl="0" algn="l">
                        <a:spcBef>
                          <a:spcPts val="0"/>
                        </a:spcBef>
                        <a:spcAft>
                          <a:spcPts val="0"/>
                        </a:spcAft>
                        <a:buClr>
                          <a:schemeClr val="dk1"/>
                        </a:buClr>
                        <a:buSzPts val="2800"/>
                        <a:buFont typeface="Arial"/>
                        <a:buChar char="•"/>
                      </a:pPr>
                      <a:r>
                        <a:rPr lang="zh-TW" sz="2800" u="none" cap="none" strike="noStrike">
                          <a:solidFill>
                            <a:schemeClr val="dk1"/>
                          </a:solidFill>
                          <a:latin typeface="DFKai-SB"/>
                          <a:ea typeface="DFKai-SB"/>
                          <a:cs typeface="DFKai-SB"/>
                          <a:sym typeface="DFKai-SB"/>
                        </a:rPr>
                        <a:t>雙方當事人地位平等</a:t>
                      </a:r>
                      <a:endParaRPr/>
                    </a:p>
                  </a:txBody>
                  <a:tcPr marT="45725" marB="45725" marR="91450" marL="91450"/>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40"/>
          <p:cNvSpPr txBox="1"/>
          <p:nvPr/>
        </p:nvSpPr>
        <p:spPr>
          <a:xfrm>
            <a:off x="609780" y="1752797"/>
            <a:ext cx="9303603" cy="5201535"/>
          </a:xfrm>
          <a:prstGeom prst="rect">
            <a:avLst/>
          </a:prstGeom>
          <a:noFill/>
          <a:ln>
            <a:noFill/>
          </a:ln>
        </p:spPr>
        <p:txBody>
          <a:bodyPr anchorCtr="0" anchor="t" bIns="45000" lIns="90000" spcFirstLastPara="1" rIns="90000" wrap="square" tIns="45000">
            <a:noAutofit/>
          </a:bodyPr>
          <a:lstStyle/>
          <a:p>
            <a:pPr indent="0" lvl="0" marL="0" marR="0" rtl="0" algn="l">
              <a:lnSpc>
                <a:spcPct val="139285"/>
              </a:lnSpc>
              <a:spcBef>
                <a:spcPts val="0"/>
              </a:spcBef>
              <a:spcAft>
                <a:spcPts val="0"/>
              </a:spcAft>
              <a:buClr>
                <a:srgbClr val="000000"/>
              </a:buClr>
              <a:buSzPts val="2800"/>
              <a:buFont typeface="DFKai-SB"/>
              <a:buNone/>
            </a:pPr>
            <a:r>
              <a:rPr b="0" i="0" lang="zh-TW" sz="2800" u="none" cap="none" strike="noStrike">
                <a:solidFill>
                  <a:srgbClr val="000000"/>
                </a:solidFill>
                <a:latin typeface="DFKai-SB"/>
                <a:ea typeface="DFKai-SB"/>
                <a:cs typeface="DFKai-SB"/>
                <a:sym typeface="DFKai-SB"/>
              </a:rPr>
              <a:t>第 3 條(</a:t>
            </a:r>
            <a:r>
              <a:rPr b="1" i="0" lang="zh-TW" sz="2800" u="none" cap="none" strike="noStrike">
                <a:solidFill>
                  <a:srgbClr val="0000FF"/>
                </a:solidFill>
                <a:latin typeface="DFKai-SB"/>
                <a:ea typeface="DFKai-SB"/>
                <a:cs typeface="DFKai-SB"/>
                <a:sym typeface="DFKai-SB"/>
              </a:rPr>
              <a:t>行為違法</a:t>
            </a:r>
            <a:r>
              <a:rPr b="0" i="0" lang="zh-TW" sz="2800" u="none" cap="none" strike="noStrike">
                <a:solidFill>
                  <a:srgbClr val="000000"/>
                </a:solidFill>
                <a:latin typeface="DFKai-SB"/>
                <a:ea typeface="DFKai-SB"/>
                <a:cs typeface="DFKai-SB"/>
                <a:sym typeface="DFKai-SB"/>
              </a:rPr>
              <a:t>🡺依情節判斷輕重)</a:t>
            </a:r>
            <a:endParaRPr b="0" i="0" sz="2800" u="none" cap="none" strike="noStrike">
              <a:solidFill>
                <a:srgbClr val="000000"/>
              </a:solidFill>
              <a:latin typeface="DFKai-SB"/>
              <a:ea typeface="DFKai-SB"/>
              <a:cs typeface="DFKai-SB"/>
              <a:sym typeface="DFKai-SB"/>
            </a:endParaRPr>
          </a:p>
          <a:p>
            <a:pPr indent="0" lvl="0" marL="0" marR="0" rtl="0" algn="l">
              <a:lnSpc>
                <a:spcPct val="139285"/>
              </a:lnSpc>
              <a:spcBef>
                <a:spcPts val="0"/>
              </a:spcBef>
              <a:spcAft>
                <a:spcPts val="0"/>
              </a:spcAft>
              <a:buNone/>
            </a:pPr>
            <a:r>
              <a:rPr lang="zh-TW" sz="2800">
                <a:solidFill>
                  <a:srgbClr val="000000"/>
                </a:solidFill>
                <a:latin typeface="DFKai-SB"/>
                <a:ea typeface="DFKai-SB"/>
                <a:cs typeface="DFKai-SB"/>
                <a:sym typeface="DFKai-SB"/>
              </a:rPr>
              <a:t>判斷教師行為違法情節輕重，</a:t>
            </a:r>
            <a:r>
              <a:rPr lang="zh-TW" sz="2800">
                <a:solidFill>
                  <a:srgbClr val="FF0000"/>
                </a:solidFill>
                <a:latin typeface="DFKai-SB"/>
                <a:ea typeface="DFKai-SB"/>
                <a:cs typeface="DFKai-SB"/>
                <a:sym typeface="DFKai-SB"/>
              </a:rPr>
              <a:t>應審酌</a:t>
            </a:r>
            <a:r>
              <a:rPr lang="zh-TW" sz="2800">
                <a:solidFill>
                  <a:srgbClr val="000000"/>
                </a:solidFill>
                <a:latin typeface="DFKai-SB"/>
                <a:ea typeface="DFKai-SB"/>
                <a:cs typeface="DFKai-SB"/>
                <a:sym typeface="DFKai-SB"/>
              </a:rPr>
              <a:t>下列因素：</a:t>
            </a:r>
            <a:endParaRPr sz="2000">
              <a:solidFill>
                <a:schemeClr val="dk1"/>
              </a:solidFill>
              <a:latin typeface="Calibri"/>
              <a:ea typeface="Calibri"/>
              <a:cs typeface="Calibri"/>
              <a:sym typeface="Calibri"/>
            </a:endParaRPr>
          </a:p>
          <a:p>
            <a:pPr indent="0" lvl="0" marL="0" marR="0" rtl="0" algn="l">
              <a:lnSpc>
                <a:spcPct val="139285"/>
              </a:lnSpc>
              <a:spcBef>
                <a:spcPts val="0"/>
              </a:spcBef>
              <a:spcAft>
                <a:spcPts val="0"/>
              </a:spcAft>
              <a:buNone/>
            </a:pPr>
            <a:r>
              <a:rPr lang="zh-TW" sz="2800">
                <a:solidFill>
                  <a:srgbClr val="000000"/>
                </a:solidFill>
                <a:latin typeface="DFKai-SB"/>
                <a:ea typeface="DFKai-SB"/>
                <a:cs typeface="DFKai-SB"/>
                <a:sym typeface="DFKai-SB"/>
              </a:rPr>
              <a:t>一、 對學生身心造成之侵害。</a:t>
            </a:r>
            <a:endParaRPr/>
          </a:p>
          <a:p>
            <a:pPr indent="0" lvl="0" marL="0" marR="0" rtl="0" algn="l">
              <a:lnSpc>
                <a:spcPct val="139285"/>
              </a:lnSpc>
              <a:spcBef>
                <a:spcPts val="0"/>
              </a:spcBef>
              <a:spcAft>
                <a:spcPts val="0"/>
              </a:spcAft>
              <a:buNone/>
            </a:pPr>
            <a:r>
              <a:rPr lang="zh-TW" sz="2800">
                <a:solidFill>
                  <a:srgbClr val="000000"/>
                </a:solidFill>
                <a:latin typeface="DFKai-SB"/>
                <a:ea typeface="DFKai-SB"/>
                <a:cs typeface="DFKai-SB"/>
                <a:sym typeface="DFKai-SB"/>
              </a:rPr>
              <a:t>二、 對學生之侵害行為應受責難程度，包括故意、過失、</a:t>
            </a:r>
            <a:r>
              <a:rPr lang="zh-TW" sz="2800">
                <a:solidFill>
                  <a:srgbClr val="FF0000"/>
                </a:solidFill>
                <a:latin typeface="DFKai-SB"/>
                <a:ea typeface="DFKai-SB"/>
                <a:cs typeface="DFKai-SB"/>
                <a:sym typeface="DFKai-SB"/>
              </a:rPr>
              <a:t>悛悔實據</a:t>
            </a:r>
            <a:r>
              <a:rPr lang="zh-TW" sz="2800">
                <a:solidFill>
                  <a:srgbClr val="000000"/>
                </a:solidFill>
                <a:latin typeface="DFKai-SB"/>
                <a:ea typeface="DFKai-SB"/>
                <a:cs typeface="DFKai-SB"/>
                <a:sym typeface="DFKai-SB"/>
              </a:rPr>
              <a:t>及其他相關因素。</a:t>
            </a:r>
            <a:endParaRPr/>
          </a:p>
          <a:p>
            <a:pPr indent="0" lvl="0" marL="0" marR="0" rtl="0" algn="l">
              <a:lnSpc>
                <a:spcPct val="139285"/>
              </a:lnSpc>
              <a:spcBef>
                <a:spcPts val="0"/>
              </a:spcBef>
              <a:spcAft>
                <a:spcPts val="0"/>
              </a:spcAft>
              <a:buNone/>
            </a:pPr>
            <a:r>
              <a:rPr lang="zh-TW" sz="2800">
                <a:solidFill>
                  <a:srgbClr val="000000"/>
                </a:solidFill>
                <a:latin typeface="DFKai-SB"/>
                <a:ea typeface="DFKai-SB"/>
                <a:cs typeface="DFKai-SB"/>
                <a:sym typeface="DFKai-SB"/>
              </a:rPr>
              <a:t>三、 對學生侵害行為之次數、頻率、行為手段、重複違犯及其他相關因素。</a:t>
            </a:r>
            <a:endParaRPr/>
          </a:p>
          <a:p>
            <a:pPr indent="0" lvl="0" marL="0" marR="0" rtl="0" algn="l">
              <a:lnSpc>
                <a:spcPct val="139285"/>
              </a:lnSpc>
              <a:spcBef>
                <a:spcPts val="0"/>
              </a:spcBef>
              <a:spcAft>
                <a:spcPts val="0"/>
              </a:spcAft>
              <a:buNone/>
            </a:pPr>
            <a:r>
              <a:rPr lang="zh-TW" sz="2800">
                <a:solidFill>
                  <a:srgbClr val="000000"/>
                </a:solidFill>
                <a:latin typeface="DFKai-SB"/>
                <a:ea typeface="DFKai-SB"/>
                <a:cs typeface="DFKai-SB"/>
                <a:sym typeface="DFKai-SB"/>
              </a:rPr>
              <a:t>四、 阻卻違法事由。</a:t>
            </a:r>
            <a:endParaRPr/>
          </a:p>
          <a:p>
            <a:pPr indent="0" lvl="0" marL="0" marR="0" rtl="0" algn="l">
              <a:spcBef>
                <a:spcPts val="0"/>
              </a:spcBef>
              <a:spcAft>
                <a:spcPts val="0"/>
              </a:spcAft>
              <a:buNone/>
            </a:pPr>
            <a:r>
              <a:rPr lang="zh-TW" sz="1800">
                <a:solidFill>
                  <a:schemeClr val="dk1"/>
                </a:solidFill>
                <a:latin typeface="Calibri"/>
                <a:ea typeface="Calibri"/>
                <a:cs typeface="Calibri"/>
                <a:sym typeface="Calibri"/>
              </a:rPr>
              <a:t>	</a:t>
            </a:r>
            <a:endParaRPr/>
          </a:p>
          <a:p>
            <a:pPr indent="0" lvl="0" marL="0" marR="0" rtl="0" algn="l">
              <a:lnSpc>
                <a:spcPct val="175000"/>
              </a:lnSpc>
              <a:spcBef>
                <a:spcPts val="0"/>
              </a:spcBef>
              <a:spcAft>
                <a:spcPts val="0"/>
              </a:spcAft>
              <a:buNone/>
            </a:pPr>
            <a:r>
              <a:t/>
            </a:r>
            <a:endParaRPr b="0" i="0" sz="2000" u="none" cap="none" strike="noStrike">
              <a:solidFill>
                <a:srgbClr val="000000"/>
              </a:solidFill>
              <a:highlight>
                <a:srgbClr val="FFFF00"/>
              </a:highlight>
              <a:latin typeface="DFKai-SB"/>
              <a:ea typeface="DFKai-SB"/>
              <a:cs typeface="DFKai-SB"/>
              <a:sym typeface="DFKai-SB"/>
            </a:endParaRPr>
          </a:p>
        </p:txBody>
      </p:sp>
      <p:sp>
        <p:nvSpPr>
          <p:cNvPr id="1159" name="Google Shape;1159;p40"/>
          <p:cNvSpPr txBox="1"/>
          <p:nvPr>
            <p:ph type="title"/>
          </p:nvPr>
        </p:nvSpPr>
        <p:spPr>
          <a:xfrm>
            <a:off x="609780" y="401491"/>
            <a:ext cx="10972440" cy="1144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7030A0"/>
              </a:buClr>
              <a:buSzPts val="3600"/>
              <a:buFont typeface="DFKai-SB"/>
              <a:buNone/>
            </a:pPr>
            <a:r>
              <a:rPr b="0" lang="zh-TW" sz="3600" strike="noStrike">
                <a:solidFill>
                  <a:srgbClr val="7030A0"/>
                </a:solidFill>
                <a:latin typeface="DFKai-SB"/>
                <a:ea typeface="DFKai-SB"/>
                <a:cs typeface="DFKai-SB"/>
                <a:sym typeface="DFKai-SB"/>
              </a:rPr>
              <a:t>高級中等以下學校教師解聘不續聘停聘或資遣辦法</a:t>
            </a:r>
            <a:br>
              <a:rPr b="0" lang="zh-TW" sz="3600" strike="noStrike">
                <a:solidFill>
                  <a:srgbClr val="7030A0"/>
                </a:solidFill>
                <a:latin typeface="DFKai-SB"/>
                <a:ea typeface="DFKai-SB"/>
                <a:cs typeface="DFKai-SB"/>
                <a:sym typeface="DFKai-SB"/>
              </a:rPr>
            </a:br>
            <a:r>
              <a:rPr b="0" lang="zh-TW" sz="3600" strike="noStrike">
                <a:solidFill>
                  <a:srgbClr val="7030A0"/>
                </a:solidFill>
                <a:latin typeface="DFKai-SB"/>
                <a:ea typeface="DFKai-SB"/>
                <a:cs typeface="DFKai-SB"/>
                <a:sym typeface="DFKai-SB"/>
              </a:rPr>
              <a:t>(</a:t>
            </a:r>
            <a:r>
              <a:rPr lang="zh-TW">
                <a:solidFill>
                  <a:srgbClr val="7030A0"/>
                </a:solidFill>
                <a:latin typeface="DFKai-SB"/>
                <a:ea typeface="DFKai-SB"/>
                <a:cs typeface="DFKai-SB"/>
                <a:sym typeface="DFKai-SB"/>
              </a:rPr>
              <a:t>校事會議法源)</a:t>
            </a:r>
            <a:br>
              <a:rPr b="0" lang="zh-TW" sz="3600" strike="noStrike">
                <a:solidFill>
                  <a:srgbClr val="7030A0"/>
                </a:solidFill>
                <a:latin typeface="Arial"/>
                <a:ea typeface="Arial"/>
                <a:cs typeface="Arial"/>
                <a:sym typeface="Arial"/>
              </a:rPr>
            </a:br>
            <a:endParaRPr sz="36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41"/>
          <p:cNvSpPr txBox="1"/>
          <p:nvPr>
            <p:ph type="title"/>
          </p:nvPr>
        </p:nvSpPr>
        <p:spPr>
          <a:xfrm>
            <a:off x="609480" y="273600"/>
            <a:ext cx="10972440" cy="138146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7030A0"/>
              </a:buClr>
              <a:buSzPts val="2800"/>
              <a:buFont typeface="DFKai-SB"/>
              <a:buNone/>
            </a:pPr>
            <a:r>
              <a:rPr lang="zh-TW" sz="2800">
                <a:solidFill>
                  <a:srgbClr val="7030A0"/>
                </a:solidFill>
                <a:latin typeface="DFKai-SB"/>
                <a:ea typeface="DFKai-SB"/>
                <a:cs typeface="DFKai-SB"/>
                <a:sym typeface="DFKai-SB"/>
              </a:rPr>
              <a:t>高級中等以下學校教師解聘不續聘停聘或資遣辦法 第13條</a:t>
            </a:r>
            <a:endParaRPr/>
          </a:p>
        </p:txBody>
      </p:sp>
      <p:sp>
        <p:nvSpPr>
          <p:cNvPr id="1165" name="Google Shape;1165;p41"/>
          <p:cNvSpPr txBox="1"/>
          <p:nvPr>
            <p:ph idx="1" type="subTitle"/>
          </p:nvPr>
        </p:nvSpPr>
        <p:spPr>
          <a:xfrm>
            <a:off x="609480" y="1280160"/>
            <a:ext cx="10972440" cy="5495544"/>
          </a:xfrm>
          <a:prstGeom prst="rect">
            <a:avLst/>
          </a:prstGeom>
          <a:noFill/>
          <a:ln>
            <a:noFill/>
          </a:ln>
        </p:spPr>
        <p:txBody>
          <a:bodyPr anchorCtr="0" anchor="ctr" bIns="0" lIns="0" spcFirstLastPara="1" rIns="0" wrap="square" tIns="0">
            <a:noAutofit/>
          </a:bodyPr>
          <a:lstStyle/>
          <a:p>
            <a:pPr indent="0" lvl="0" marL="0" marR="0" rtl="0" algn="l">
              <a:lnSpc>
                <a:spcPct val="109375"/>
              </a:lnSpc>
              <a:spcBef>
                <a:spcPts val="0"/>
              </a:spcBef>
              <a:spcAft>
                <a:spcPts val="0"/>
              </a:spcAft>
              <a:buClr>
                <a:schemeClr val="dk1"/>
              </a:buClr>
              <a:buSzPts val="3200"/>
              <a:buFont typeface="DFKai-SB"/>
              <a:buNone/>
            </a:pPr>
            <a:r>
              <a:rPr b="0" i="0" lang="zh-TW" sz="3200" u="none" cap="none" strike="noStrike">
                <a:solidFill>
                  <a:schemeClr val="dk1"/>
                </a:solidFill>
                <a:latin typeface="DFKai-SB"/>
                <a:ea typeface="DFKai-SB"/>
                <a:cs typeface="DFKai-SB"/>
                <a:sym typeface="DFKai-SB"/>
              </a:rPr>
              <a:t>1、校事會議應依下列各款規定決議調查事實之方法：</a:t>
            </a:r>
            <a:endParaRPr/>
          </a:p>
          <a:p>
            <a:pPr indent="0" lvl="1" marL="457200" rtl="0" algn="l">
              <a:lnSpc>
                <a:spcPct val="175000"/>
              </a:lnSpc>
              <a:spcBef>
                <a:spcPts val="500"/>
              </a:spcBef>
              <a:spcAft>
                <a:spcPts val="0"/>
              </a:spcAft>
              <a:buSzPts val="2000"/>
              <a:buFont typeface="DFKai-SB"/>
              <a:buNone/>
            </a:pPr>
            <a:r>
              <a:rPr lang="zh-TW" sz="2000">
                <a:latin typeface="DFKai-SB"/>
                <a:ea typeface="DFKai-SB"/>
                <a:cs typeface="DFKai-SB"/>
                <a:sym typeface="DFKai-SB"/>
              </a:rPr>
              <a:t>一、</a:t>
            </a:r>
            <a:r>
              <a:rPr lang="zh-TW" sz="2000">
                <a:solidFill>
                  <a:srgbClr val="0000FF"/>
                </a:solidFill>
                <a:latin typeface="DFKai-SB"/>
                <a:ea typeface="DFKai-SB"/>
                <a:cs typeface="DFKai-SB"/>
                <a:sym typeface="DFKai-SB"/>
              </a:rPr>
              <a:t>涉及</a:t>
            </a:r>
            <a:r>
              <a:rPr lang="zh-TW" sz="2000">
                <a:latin typeface="DFKai-SB"/>
                <a:ea typeface="DFKai-SB"/>
                <a:cs typeface="DFKai-SB"/>
                <a:sym typeface="DFKai-SB"/>
              </a:rPr>
              <a:t>公立高級中等以下學校教師</a:t>
            </a:r>
            <a:r>
              <a:rPr lang="zh-TW" sz="2000">
                <a:solidFill>
                  <a:srgbClr val="0000FF"/>
                </a:solidFill>
                <a:latin typeface="DFKai-SB"/>
                <a:ea typeface="DFKai-SB"/>
                <a:cs typeface="DFKai-SB"/>
                <a:sym typeface="DFKai-SB"/>
              </a:rPr>
              <a:t>成績考核辦法</a:t>
            </a:r>
            <a:r>
              <a:rPr lang="zh-TW" sz="2000">
                <a:latin typeface="DFKai-SB"/>
                <a:ea typeface="DFKai-SB"/>
                <a:cs typeface="DFKai-SB"/>
                <a:sym typeface="DFKai-SB"/>
              </a:rPr>
              <a:t>第六條所定</a:t>
            </a:r>
            <a:r>
              <a:rPr lang="zh-TW" sz="2000">
                <a:solidFill>
                  <a:srgbClr val="0000FF"/>
                </a:solidFill>
                <a:latin typeface="DFKai-SB"/>
                <a:ea typeface="DFKai-SB"/>
                <a:cs typeface="DFKai-SB"/>
                <a:sym typeface="DFKai-SB"/>
              </a:rPr>
              <a:t>教師懲處</a:t>
            </a:r>
            <a:r>
              <a:rPr lang="zh-TW" sz="2000">
                <a:latin typeface="DFKai-SB"/>
                <a:ea typeface="DFKai-SB"/>
                <a:cs typeface="DFKai-SB"/>
                <a:sym typeface="DFKai-SB"/>
              </a:rPr>
              <a:t>之情形，</a:t>
            </a:r>
            <a:r>
              <a:rPr lang="zh-TW" sz="2000">
                <a:solidFill>
                  <a:srgbClr val="0000FF"/>
                </a:solidFill>
                <a:latin typeface="DFKai-SB"/>
                <a:ea typeface="DFKai-SB"/>
                <a:cs typeface="DFKai-SB"/>
                <a:sym typeface="DFKai-SB"/>
              </a:rPr>
              <a:t>且其情節明顯未達應</a:t>
            </a:r>
            <a:r>
              <a:rPr lang="zh-TW" sz="2000">
                <a:latin typeface="DFKai-SB"/>
                <a:ea typeface="DFKai-SB"/>
                <a:cs typeface="DFKai-SB"/>
                <a:sym typeface="DFKai-SB"/>
              </a:rPr>
              <a:t>依本法第十四條至第十六條或第十八條予以</a:t>
            </a:r>
            <a:r>
              <a:rPr lang="zh-TW" sz="2000">
                <a:solidFill>
                  <a:srgbClr val="0000FF"/>
                </a:solidFill>
                <a:latin typeface="DFKai-SB"/>
                <a:ea typeface="DFKai-SB"/>
                <a:cs typeface="DFKai-SB"/>
                <a:sym typeface="DFKai-SB"/>
              </a:rPr>
              <a:t>解聘、不續聘或終局停聘之程度者</a:t>
            </a:r>
            <a:r>
              <a:rPr lang="zh-TW" sz="2000">
                <a:latin typeface="DFKai-SB"/>
                <a:ea typeface="DFKai-SB"/>
                <a:cs typeface="DFKai-SB"/>
                <a:sym typeface="DFKai-SB"/>
              </a:rPr>
              <a:t>，</a:t>
            </a:r>
            <a:r>
              <a:rPr lang="zh-TW" sz="2000">
                <a:solidFill>
                  <a:srgbClr val="FF0000"/>
                </a:solidFill>
                <a:latin typeface="DFKai-SB"/>
                <a:ea typeface="DFKai-SB"/>
                <a:cs typeface="DFKai-SB"/>
                <a:sym typeface="DFKai-SB"/>
              </a:rPr>
              <a:t>校事會議</a:t>
            </a:r>
            <a:r>
              <a:rPr lang="zh-TW" sz="2000">
                <a:solidFill>
                  <a:srgbClr val="0000FF"/>
                </a:solidFill>
                <a:latin typeface="DFKai-SB"/>
                <a:ea typeface="DFKai-SB"/>
                <a:cs typeface="DFKai-SB"/>
                <a:sym typeface="DFKai-SB"/>
              </a:rPr>
              <a:t>得決議無須組成調查小組，由學校直接派員調查</a:t>
            </a:r>
            <a:r>
              <a:rPr lang="zh-TW" sz="2000">
                <a:latin typeface="DFKai-SB"/>
                <a:ea typeface="DFKai-SB"/>
                <a:cs typeface="DFKai-SB"/>
                <a:sym typeface="DFKai-SB"/>
              </a:rPr>
              <a:t>。</a:t>
            </a:r>
            <a:endParaRPr/>
          </a:p>
          <a:p>
            <a:pPr indent="0" lvl="1" marL="457200" rtl="0" algn="l">
              <a:lnSpc>
                <a:spcPct val="175000"/>
              </a:lnSpc>
              <a:spcBef>
                <a:spcPts val="500"/>
              </a:spcBef>
              <a:spcAft>
                <a:spcPts val="0"/>
              </a:spcAft>
              <a:buSzPts val="2000"/>
              <a:buFont typeface="DFKai-SB"/>
              <a:buNone/>
            </a:pPr>
            <a:r>
              <a:rPr lang="zh-TW" sz="2000">
                <a:latin typeface="DFKai-SB"/>
                <a:ea typeface="DFKai-SB"/>
                <a:cs typeface="DFKai-SB"/>
                <a:sym typeface="DFKai-SB"/>
              </a:rPr>
              <a:t>二、涉及本法第十四條第一項第八款至第十一款、第十五條第一項第三款、第五款、第十六條第一項或第十八條第一項情形者，由校事會議依本辦法規定組成調查小組進行調查。</a:t>
            </a:r>
            <a:endParaRPr/>
          </a:p>
          <a:p>
            <a:pPr indent="0" lvl="0" marL="0" marR="0" rtl="0" algn="l">
              <a:lnSpc>
                <a:spcPct val="175000"/>
              </a:lnSpc>
              <a:spcBef>
                <a:spcPts val="0"/>
              </a:spcBef>
              <a:spcAft>
                <a:spcPts val="0"/>
              </a:spcAft>
              <a:buClr>
                <a:schemeClr val="dk1"/>
              </a:buClr>
              <a:buSzPts val="2000"/>
              <a:buFont typeface="DFKai-SB"/>
              <a:buNone/>
            </a:pPr>
            <a:r>
              <a:rPr b="0" i="0" lang="zh-TW" sz="2000" u="none" cap="none" strike="noStrike">
                <a:solidFill>
                  <a:schemeClr val="dk1"/>
                </a:solidFill>
                <a:latin typeface="DFKai-SB"/>
                <a:ea typeface="DFKai-SB"/>
                <a:cs typeface="DFKai-SB"/>
                <a:sym typeface="DFKai-SB"/>
              </a:rPr>
              <a:t>2、</a:t>
            </a:r>
            <a:r>
              <a:rPr b="0" i="0" lang="zh-TW" sz="2000" u="none" cap="none" strike="noStrike">
                <a:solidFill>
                  <a:srgbClr val="0000FF"/>
                </a:solidFill>
                <a:latin typeface="DFKai-SB"/>
                <a:ea typeface="DFKai-SB"/>
                <a:cs typeface="DFKai-SB"/>
                <a:sym typeface="DFKai-SB"/>
              </a:rPr>
              <a:t>調查前項第一款</a:t>
            </a:r>
            <a:r>
              <a:rPr b="0" i="0" lang="zh-TW" sz="2000" u="none" cap="none" strike="noStrike">
                <a:solidFill>
                  <a:schemeClr val="dk1"/>
                </a:solidFill>
                <a:latin typeface="DFKai-SB"/>
                <a:ea typeface="DFKai-SB"/>
                <a:cs typeface="DFKai-SB"/>
                <a:sym typeface="DFKai-SB"/>
              </a:rPr>
              <a:t>規定之教師懲處事件時，</a:t>
            </a:r>
            <a:r>
              <a:rPr b="1" i="0" lang="zh-TW" sz="2000" u="none" cap="none" strike="noStrike">
                <a:solidFill>
                  <a:srgbClr val="0000FF"/>
                </a:solidFill>
                <a:latin typeface="DFKai-SB"/>
                <a:ea typeface="DFKai-SB"/>
                <a:cs typeface="DFKai-SB"/>
                <a:sym typeface="DFKai-SB"/>
              </a:rPr>
              <a:t>發現</a:t>
            </a:r>
            <a:r>
              <a:rPr b="0" i="0" lang="zh-TW" sz="2000" u="none" cap="none" strike="noStrike">
                <a:solidFill>
                  <a:schemeClr val="dk1"/>
                </a:solidFill>
                <a:latin typeface="DFKai-SB"/>
                <a:ea typeface="DFKai-SB"/>
                <a:cs typeface="DFKai-SB"/>
                <a:sym typeface="DFKai-SB"/>
              </a:rPr>
              <a:t>該事件屬應依本法第十四條至第十六條或第十八條予以解聘、不續聘或終局停聘之情形者，應報學校確認後，</a:t>
            </a:r>
            <a:r>
              <a:rPr b="0" i="0" lang="zh-TW" sz="2000" u="none" cap="none" strike="noStrike">
                <a:solidFill>
                  <a:srgbClr val="0000FF"/>
                </a:solidFill>
                <a:latin typeface="DFKai-SB"/>
                <a:ea typeface="DFKai-SB"/>
                <a:cs typeface="DFKai-SB"/>
                <a:sym typeface="DFKai-SB"/>
              </a:rPr>
              <a:t>改由</a:t>
            </a:r>
            <a:r>
              <a:rPr b="0" i="0" lang="zh-TW" sz="2000" u="none" cap="none" strike="noStrike">
                <a:solidFill>
                  <a:schemeClr val="dk1"/>
                </a:solidFill>
                <a:latin typeface="DFKai-SB"/>
                <a:ea typeface="DFKai-SB"/>
                <a:cs typeface="DFKai-SB"/>
                <a:sym typeface="DFKai-SB"/>
              </a:rPr>
              <a:t>校事會議依本辦法規定組成調查小組進行調查。</a:t>
            </a:r>
            <a:endParaRPr/>
          </a:p>
          <a:p>
            <a:pPr indent="0" lvl="0" marL="0" marR="0" rtl="0" algn="l">
              <a:lnSpc>
                <a:spcPct val="175000"/>
              </a:lnSpc>
              <a:spcBef>
                <a:spcPts val="0"/>
              </a:spcBef>
              <a:spcAft>
                <a:spcPts val="0"/>
              </a:spcAft>
              <a:buClr>
                <a:schemeClr val="dk1"/>
              </a:buClr>
              <a:buSzPts val="2000"/>
              <a:buFont typeface="DFKai-SB"/>
              <a:buNone/>
            </a:pPr>
            <a:r>
              <a:rPr b="0" i="0" lang="zh-TW" sz="2000" u="none" cap="none" strike="noStrike">
                <a:solidFill>
                  <a:schemeClr val="dk1"/>
                </a:solidFill>
                <a:latin typeface="DFKai-SB"/>
                <a:ea typeface="DFKai-SB"/>
                <a:cs typeface="DFKai-SB"/>
                <a:sym typeface="DFKai-SB"/>
              </a:rPr>
              <a:t>3、第一項第二款情形，涉及違反校園性別事件防治準則第八條或第九條規定，應依性別平等教育法進行調查。</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4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行為違反相關法規</a:t>
            </a:r>
            <a:endParaRPr/>
          </a:p>
        </p:txBody>
      </p:sp>
      <p:sp>
        <p:nvSpPr>
          <p:cNvPr id="1171" name="Google Shape;1171;p42"/>
          <p:cNvSpPr txBox="1"/>
          <p:nvPr>
            <p:ph idx="1" type="subTitle"/>
          </p:nvPr>
        </p:nvSpPr>
        <p:spPr>
          <a:xfrm>
            <a:off x="609480" y="1978428"/>
            <a:ext cx="10972440" cy="4721630"/>
          </a:xfrm>
          <a:prstGeom prst="rect">
            <a:avLst/>
          </a:prstGeom>
          <a:noFill/>
          <a:ln>
            <a:noFill/>
          </a:ln>
        </p:spPr>
        <p:txBody>
          <a:bodyPr anchorCtr="0" anchor="ctr" bIns="0" lIns="0" spcFirstLastPara="1" rIns="0" wrap="square" tIns="0">
            <a:noAutofit/>
          </a:bodyPr>
          <a:lstStyle/>
          <a:p>
            <a:pPr indent="-571500" lvl="0" marL="571500" marR="0" rtl="0" algn="l">
              <a:lnSpc>
                <a:spcPct val="131818"/>
              </a:lnSpc>
              <a:spcBef>
                <a:spcPts val="0"/>
              </a:spcBef>
              <a:spcAft>
                <a:spcPts val="0"/>
              </a:spcAft>
              <a:buClr>
                <a:schemeClr val="dk1"/>
              </a:buClr>
              <a:buSzPts val="4400"/>
              <a:buFont typeface="Arial"/>
              <a:buChar char="•"/>
            </a:pPr>
            <a:r>
              <a:rPr b="0" i="0" lang="zh-TW" sz="4400" u="none" cap="none" strike="noStrike">
                <a:solidFill>
                  <a:schemeClr val="dk1"/>
                </a:solidFill>
                <a:latin typeface="DFKai-SB"/>
                <a:ea typeface="DFKai-SB"/>
                <a:cs typeface="DFKai-SB"/>
                <a:sym typeface="DFKai-SB"/>
              </a:rPr>
              <a:t>釋字第702號【教師因行為不檢有損師道而不得從事教職案】</a:t>
            </a:r>
            <a:endParaRPr/>
          </a:p>
          <a:p>
            <a:pPr indent="-571500" lvl="0" marL="571500" marR="0" rtl="0" algn="l">
              <a:lnSpc>
                <a:spcPct val="131818"/>
              </a:lnSpc>
              <a:spcBef>
                <a:spcPts val="0"/>
              </a:spcBef>
              <a:spcAft>
                <a:spcPts val="0"/>
              </a:spcAft>
              <a:buClr>
                <a:schemeClr val="dk1"/>
              </a:buClr>
              <a:buSzPts val="4400"/>
              <a:buFont typeface="Arial"/>
              <a:buChar char="•"/>
            </a:pPr>
            <a:r>
              <a:rPr b="0" i="0" lang="zh-TW" sz="4400" u="none" cap="none" strike="noStrike">
                <a:solidFill>
                  <a:schemeClr val="dk1"/>
                </a:solidFill>
                <a:latin typeface="DFKai-SB"/>
                <a:ea typeface="DFKai-SB"/>
                <a:cs typeface="DFKai-SB"/>
                <a:sym typeface="DFKai-SB"/>
              </a:rPr>
              <a:t>違反通報義務🡺解聘</a:t>
            </a:r>
            <a:endParaRPr b="0" i="0" sz="4400" u="none" cap="none" strike="noStrike">
              <a:solidFill>
                <a:schemeClr val="dk1"/>
              </a:solidFill>
              <a:latin typeface="DFKai-SB"/>
              <a:ea typeface="DFKai-SB"/>
              <a:cs typeface="DFKai-SB"/>
              <a:sym typeface="DFKai-SB"/>
            </a:endParaRPr>
          </a:p>
          <a:p>
            <a:pPr indent="-571500" lvl="0" marL="571500" marR="0" rtl="0" algn="l">
              <a:lnSpc>
                <a:spcPct val="131818"/>
              </a:lnSpc>
              <a:spcBef>
                <a:spcPts val="0"/>
              </a:spcBef>
              <a:spcAft>
                <a:spcPts val="0"/>
              </a:spcAft>
              <a:buClr>
                <a:schemeClr val="dk1"/>
              </a:buClr>
              <a:buSzPts val="4400"/>
              <a:buFont typeface="Arial"/>
              <a:buChar char="•"/>
            </a:pPr>
            <a:r>
              <a:rPr b="0" i="0" lang="zh-TW" sz="4400" u="none" cap="none" strike="noStrike">
                <a:solidFill>
                  <a:schemeClr val="dk1"/>
                </a:solidFill>
                <a:latin typeface="DFKai-SB"/>
                <a:ea typeface="DFKai-SB"/>
                <a:cs typeface="DFKai-SB"/>
                <a:sym typeface="DFKai-SB"/>
              </a:rPr>
              <a:t>範圍有多大？</a:t>
            </a:r>
            <a:endParaRPr b="0" i="0" sz="4400" u="none" cap="none" strike="noStrike">
              <a:solidFill>
                <a:schemeClr val="dk1"/>
              </a:solidFill>
              <a:latin typeface="DFKai-SB"/>
              <a:ea typeface="DFKai-SB"/>
              <a:cs typeface="DFKai-SB"/>
              <a:sym typeface="DFKai-SB"/>
            </a:endParaRPr>
          </a:p>
          <a:p>
            <a:pPr indent="0" lvl="0" marL="0" marR="0" rtl="0" algn="l">
              <a:lnSpc>
                <a:spcPct val="131818"/>
              </a:lnSpc>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pic>
        <p:nvPicPr>
          <p:cNvPr id="1176" name="Google Shape;1176;p43"/>
          <p:cNvPicPr preferRelativeResize="0"/>
          <p:nvPr/>
        </p:nvPicPr>
        <p:blipFill rotWithShape="1">
          <a:blip r:embed="rId3">
            <a:alphaModFix/>
          </a:blip>
          <a:srcRect b="0" l="0" r="0" t="0"/>
          <a:stretch/>
        </p:blipFill>
        <p:spPr>
          <a:xfrm>
            <a:off x="-44648" y="104440"/>
            <a:ext cx="5741394" cy="6753560"/>
          </a:xfrm>
          <a:prstGeom prst="rect">
            <a:avLst/>
          </a:prstGeom>
          <a:noFill/>
          <a:ln>
            <a:noFill/>
          </a:ln>
        </p:spPr>
      </p:pic>
      <p:sp>
        <p:nvSpPr>
          <p:cNvPr id="1177" name="Google Shape;1177;p43"/>
          <p:cNvSpPr txBox="1"/>
          <p:nvPr/>
        </p:nvSpPr>
        <p:spPr>
          <a:xfrm>
            <a:off x="5696746" y="43003"/>
            <a:ext cx="6495254" cy="28315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DFKai-SB"/>
              <a:buNone/>
            </a:pPr>
            <a:r>
              <a:rPr b="0" i="0" lang="zh-TW" sz="2000" u="sng" cap="none" strike="noStrike">
                <a:solidFill>
                  <a:srgbClr val="000000"/>
                </a:solidFill>
                <a:latin typeface="DFKai-SB"/>
                <a:ea typeface="DFKai-SB"/>
                <a:cs typeface="DFKai-SB"/>
                <a:sym typeface="DFKai-SB"/>
                <a:hlinkClick r:id="rId4">
                  <a:extLst>
                    <a:ext uri="{A12FA001-AC4F-418D-AE19-62706E023703}">
                      <ahyp:hlinkClr val="tx"/>
                    </a:ext>
                  </a:extLst>
                </a:hlinkClick>
              </a:rPr>
              <a:t>性別平等教育法</a:t>
            </a:r>
            <a:endParaRPr b="0" i="0" sz="2000" u="sng" cap="none" strike="noStrike">
              <a:solidFill>
                <a:srgbClr val="000000"/>
              </a:solidFill>
              <a:latin typeface="DFKai-SB"/>
              <a:ea typeface="DFKai-SB"/>
              <a:cs typeface="DFKai-SB"/>
              <a:sym typeface="DFKai-SB"/>
              <a:hlinkClick r:id="rId5">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2000"/>
              <a:buFont typeface="DFKai-SB"/>
              <a:buNone/>
            </a:pPr>
            <a:r>
              <a:rPr b="0" i="0" lang="zh-TW" sz="2000" u="sng" cap="none" strike="noStrike">
                <a:solidFill>
                  <a:srgbClr val="000000"/>
                </a:solidFill>
                <a:latin typeface="DFKai-SB"/>
                <a:ea typeface="DFKai-SB"/>
                <a:cs typeface="DFKai-SB"/>
                <a:sym typeface="DFKai-SB"/>
                <a:hlinkClick r:id="rId6">
                  <a:extLst>
                    <a:ext uri="{A12FA001-AC4F-418D-AE19-62706E023703}">
                      <ahyp:hlinkClr val="tx"/>
                    </a:ext>
                  </a:extLst>
                </a:hlinkClick>
              </a:rPr>
              <a:t>第 21 條</a:t>
            </a:r>
            <a:endParaRPr b="0" i="0" sz="20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000000"/>
              </a:buClr>
              <a:buSzPts val="2000"/>
              <a:buFont typeface="DFKai-SB"/>
              <a:buNone/>
            </a:pPr>
            <a:r>
              <a:rPr b="0" i="0" lang="zh-TW" sz="2000" u="none" cap="none" strike="noStrike">
                <a:solidFill>
                  <a:srgbClr val="000000"/>
                </a:solidFill>
                <a:latin typeface="DFKai-SB"/>
                <a:ea typeface="DFKai-SB"/>
                <a:cs typeface="DFKai-SB"/>
                <a:sym typeface="DFKai-SB"/>
              </a:rPr>
              <a:t>學校校長、</a:t>
            </a:r>
            <a:r>
              <a:rPr b="1" i="0" lang="zh-TW" sz="2000" u="none" cap="none" strike="noStrike">
                <a:solidFill>
                  <a:srgbClr val="00B050"/>
                </a:solidFill>
                <a:latin typeface="DFKai-SB"/>
                <a:ea typeface="DFKai-SB"/>
                <a:cs typeface="DFKai-SB"/>
                <a:sym typeface="DFKai-SB"/>
              </a:rPr>
              <a:t>教師</a:t>
            </a:r>
            <a:r>
              <a:rPr b="0" i="0" lang="zh-TW" sz="2000" u="none" cap="none" strike="noStrike">
                <a:solidFill>
                  <a:srgbClr val="000000"/>
                </a:solidFill>
                <a:latin typeface="DFKai-SB"/>
                <a:ea typeface="DFKai-SB"/>
                <a:cs typeface="DFKai-SB"/>
                <a:sym typeface="DFKai-SB"/>
              </a:rPr>
              <a:t>、職員或工友知悉服務學校發生</a:t>
            </a:r>
            <a:r>
              <a:rPr b="0" i="0" lang="zh-TW" sz="2000" u="none" cap="none" strike="noStrike">
                <a:solidFill>
                  <a:srgbClr val="FF0000"/>
                </a:solidFill>
                <a:latin typeface="DFKai-SB"/>
                <a:ea typeface="DFKai-SB"/>
                <a:cs typeface="DFKai-SB"/>
                <a:sym typeface="DFKai-SB"/>
              </a:rPr>
              <a:t>疑似校園性侵害、性騷擾或性霸凌事件者</a:t>
            </a:r>
            <a:r>
              <a:rPr b="0" i="0" lang="zh-TW" sz="2000" u="none" cap="none" strike="noStrike">
                <a:solidFill>
                  <a:srgbClr val="000000"/>
                </a:solidFill>
                <a:latin typeface="DFKai-SB"/>
                <a:ea typeface="DFKai-SB"/>
                <a:cs typeface="DFKai-SB"/>
                <a:sym typeface="DFKai-SB"/>
              </a:rPr>
              <a:t>，除應立即依學校防治規定所定權責，依性侵害犯罪防治法、兒童及少年福利與權益保障法、身心障礙者權益保障法及其他相關法律規定通報外，並應向學校及當地直轄市、縣（市）主管機關通報，</a:t>
            </a:r>
            <a:r>
              <a:rPr b="0" i="0" lang="zh-TW" sz="2000" u="none" cap="none" strike="noStrike">
                <a:solidFill>
                  <a:srgbClr val="FF0000"/>
                </a:solidFill>
                <a:latin typeface="DFKai-SB"/>
                <a:ea typeface="DFKai-SB"/>
                <a:cs typeface="DFKai-SB"/>
                <a:sym typeface="DFKai-SB"/>
              </a:rPr>
              <a:t>至遲不得超過二十四小時。</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1178" name="Google Shape;1178;p43"/>
          <p:cNvSpPr/>
          <p:nvPr/>
        </p:nvSpPr>
        <p:spPr>
          <a:xfrm>
            <a:off x="5696746" y="3206595"/>
            <a:ext cx="6667459"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000"/>
              <a:buFont typeface="DFKai-SB"/>
              <a:buNone/>
            </a:pPr>
            <a:r>
              <a:rPr b="0" i="0" lang="zh-TW" sz="2000" u="none" cap="none" strike="noStrike">
                <a:solidFill>
                  <a:srgbClr val="FF0000"/>
                </a:solidFill>
                <a:latin typeface="DFKai-SB"/>
                <a:ea typeface="DFKai-SB"/>
                <a:cs typeface="DFKai-SB"/>
                <a:sym typeface="DFKai-SB"/>
              </a:rPr>
              <a:t>校園性侵害性騷擾或性霸凌防治準則</a:t>
            </a:r>
            <a:endParaRPr b="0" i="0" sz="2000" u="none" cap="none" strike="noStrike">
              <a:solidFill>
                <a:srgbClr val="FF0000"/>
              </a:solidFill>
              <a:latin typeface="DFKai-SB"/>
              <a:ea typeface="DFKai-SB"/>
              <a:cs typeface="DFKai-SB"/>
              <a:sym typeface="DFKai-SB"/>
            </a:endParaRPr>
          </a:p>
          <a:p>
            <a:pPr indent="0" lvl="0" marL="0" marR="0" rtl="0" algn="l">
              <a:lnSpc>
                <a:spcPct val="100000"/>
              </a:lnSpc>
              <a:spcBef>
                <a:spcPts val="0"/>
              </a:spcBef>
              <a:spcAft>
                <a:spcPts val="0"/>
              </a:spcAft>
              <a:buClr>
                <a:srgbClr val="000000"/>
              </a:buClr>
              <a:buSzPts val="2000"/>
              <a:buFont typeface="DFKai-SB"/>
              <a:buNone/>
            </a:pPr>
            <a:r>
              <a:rPr b="0" i="0" lang="zh-TW" sz="2000" u="none" cap="none" strike="noStrike">
                <a:solidFill>
                  <a:srgbClr val="000000"/>
                </a:solidFill>
                <a:latin typeface="DFKai-SB"/>
                <a:ea typeface="DFKai-SB"/>
                <a:cs typeface="DFKai-SB"/>
                <a:sym typeface="DFKai-SB"/>
              </a:rPr>
              <a:t>第 16 條</a:t>
            </a:r>
            <a:endParaRPr/>
          </a:p>
          <a:p>
            <a:pPr indent="0" lvl="0" marL="0" marR="0" rtl="0" algn="l">
              <a:lnSpc>
                <a:spcPct val="100000"/>
              </a:lnSpc>
              <a:spcBef>
                <a:spcPts val="0"/>
              </a:spcBef>
              <a:spcAft>
                <a:spcPts val="0"/>
              </a:spcAft>
              <a:buClr>
                <a:srgbClr val="000000"/>
              </a:buClr>
              <a:buSzPts val="2000"/>
              <a:buFont typeface="DFKai-SB"/>
              <a:buNone/>
            </a:pPr>
            <a:r>
              <a:rPr b="0" i="0" lang="zh-TW" sz="2000" u="none" cap="none" strike="noStrike">
                <a:solidFill>
                  <a:srgbClr val="000000"/>
                </a:solidFill>
                <a:latin typeface="DFKai-SB"/>
                <a:ea typeface="DFKai-SB"/>
                <a:cs typeface="DFKai-SB"/>
                <a:sym typeface="DFKai-SB"/>
              </a:rPr>
              <a:t>學校校長、</a:t>
            </a:r>
            <a:r>
              <a:rPr b="1" i="0" lang="zh-TW" sz="2000" u="none" cap="none" strike="noStrike">
                <a:solidFill>
                  <a:srgbClr val="00B050"/>
                </a:solidFill>
                <a:latin typeface="DFKai-SB"/>
                <a:ea typeface="DFKai-SB"/>
                <a:cs typeface="DFKai-SB"/>
                <a:sym typeface="DFKai-SB"/>
              </a:rPr>
              <a:t>教師</a:t>
            </a:r>
            <a:r>
              <a:rPr b="0" i="0" lang="zh-TW" sz="2000" u="none" cap="none" strike="noStrike">
                <a:solidFill>
                  <a:srgbClr val="000000"/>
                </a:solidFill>
                <a:latin typeface="DFKai-SB"/>
                <a:ea typeface="DFKai-SB"/>
                <a:cs typeface="DFKai-SB"/>
                <a:sym typeface="DFKai-SB"/>
              </a:rPr>
              <a:t>、職員或工友知悉服務學校發生疑似校園性侵害、性騷擾或性霸凌事件者，依本法第二十一條第一項規定，</a:t>
            </a:r>
            <a:r>
              <a:rPr b="0" i="0" lang="zh-TW" sz="2000" u="none" cap="none" strike="noStrike">
                <a:solidFill>
                  <a:srgbClr val="FF0000"/>
                </a:solidFill>
                <a:latin typeface="DFKai-SB"/>
                <a:ea typeface="DFKai-SB"/>
                <a:cs typeface="DFKai-SB"/>
                <a:sym typeface="DFKai-SB"/>
              </a:rPr>
              <a:t>應立即以書面或其他通訊方式通報學校防治規定所定</a:t>
            </a:r>
            <a:r>
              <a:rPr b="1" i="0" lang="zh-TW" sz="2000" u="sng" cap="none" strike="noStrike">
                <a:solidFill>
                  <a:srgbClr val="0000FF"/>
                </a:solidFill>
                <a:latin typeface="DFKai-SB"/>
                <a:ea typeface="DFKai-SB"/>
                <a:cs typeface="DFKai-SB"/>
                <a:sym typeface="DFKai-SB"/>
              </a:rPr>
              <a:t>學校權責人員</a:t>
            </a:r>
            <a:r>
              <a:rPr b="0" i="0" lang="zh-TW" sz="2000" u="none" cap="none" strike="noStrike">
                <a:solidFill>
                  <a:srgbClr val="000000"/>
                </a:solidFill>
                <a:latin typeface="DFKai-SB"/>
                <a:ea typeface="DFKai-SB"/>
                <a:cs typeface="DFKai-SB"/>
                <a:sym typeface="DFKai-SB"/>
              </a:rPr>
              <a:t>，並由學校權責人員依下列規定辦理，至遲不得超過二十四小時：</a:t>
            </a:r>
            <a:endParaRPr/>
          </a:p>
          <a:p>
            <a:pPr indent="0" lvl="0" marL="0" marR="0" rtl="0" algn="l">
              <a:lnSpc>
                <a:spcPct val="100000"/>
              </a:lnSpc>
              <a:spcBef>
                <a:spcPts val="0"/>
              </a:spcBef>
              <a:spcAft>
                <a:spcPts val="0"/>
              </a:spcAft>
              <a:buClr>
                <a:srgbClr val="000000"/>
              </a:buClr>
              <a:buSzPts val="2000"/>
              <a:buFont typeface="DFKai-SB"/>
              <a:buNone/>
            </a:pPr>
            <a:r>
              <a:rPr b="0" i="0" lang="zh-TW" sz="2000" u="none" cap="none" strike="noStrike">
                <a:solidFill>
                  <a:srgbClr val="000000"/>
                </a:solidFill>
                <a:latin typeface="DFKai-SB"/>
                <a:ea typeface="DFKai-SB"/>
                <a:cs typeface="DFKai-SB"/>
                <a:sym typeface="DFKai-SB"/>
              </a:rPr>
              <a:t>一、依相關法律規定向當地直轄市、縣（市）社政主管機關通報。</a:t>
            </a:r>
            <a:endParaRPr/>
          </a:p>
          <a:p>
            <a:pPr indent="0" lvl="0" marL="0" marR="0" rtl="0" algn="l">
              <a:lnSpc>
                <a:spcPct val="100000"/>
              </a:lnSpc>
              <a:spcBef>
                <a:spcPts val="0"/>
              </a:spcBef>
              <a:spcAft>
                <a:spcPts val="0"/>
              </a:spcAft>
              <a:buClr>
                <a:srgbClr val="000000"/>
              </a:buClr>
              <a:buSzPts val="2000"/>
              <a:buFont typeface="DFKai-SB"/>
              <a:buNone/>
            </a:pPr>
            <a:r>
              <a:rPr b="0" i="0" lang="zh-TW" sz="2000" u="none" cap="none" strike="noStrike">
                <a:solidFill>
                  <a:srgbClr val="000000"/>
                </a:solidFill>
                <a:latin typeface="DFKai-SB"/>
                <a:ea typeface="DFKai-SB"/>
                <a:cs typeface="DFKai-SB"/>
                <a:sym typeface="DFKai-SB"/>
              </a:rPr>
              <a:t>二、向學校主管機關通報。</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500"/>
                                        <p:tgtEl>
                                          <p:spTgt spid="1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1000"/>
                                        <p:tgtEl>
                                          <p:spTgt spid="1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44"/>
          <p:cNvSpPr/>
          <p:nvPr/>
        </p:nvSpPr>
        <p:spPr>
          <a:xfrm>
            <a:off x="9725" y="-23573"/>
            <a:ext cx="12182275" cy="6894352"/>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1185" name="Google Shape;1185;p44"/>
          <p:cNvSpPr txBox="1"/>
          <p:nvPr>
            <p:ph idx="1" type="body"/>
          </p:nvPr>
        </p:nvSpPr>
        <p:spPr>
          <a:xfrm>
            <a:off x="3468823" y="931841"/>
            <a:ext cx="8454754" cy="5938938"/>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3200"/>
              <a:buChar char="•"/>
            </a:pPr>
            <a:r>
              <a:rPr lang="zh-TW" sz="3200">
                <a:latin typeface="DFKai-SB"/>
                <a:ea typeface="DFKai-SB"/>
                <a:cs typeface="DFKai-SB"/>
                <a:sym typeface="DFKai-SB"/>
              </a:rPr>
              <a:t>體表會預賽要通知家長嗎？</a:t>
            </a:r>
            <a:endParaRPr sz="3200">
              <a:latin typeface="DFKai-SB"/>
              <a:ea typeface="DFKai-SB"/>
              <a:cs typeface="DFKai-SB"/>
              <a:sym typeface="DFKai-SB"/>
            </a:endParaRPr>
          </a:p>
          <a:p>
            <a:pPr indent="-228600" lvl="1" marL="685800" rtl="0" algn="l">
              <a:lnSpc>
                <a:spcPct val="100000"/>
              </a:lnSpc>
              <a:spcBef>
                <a:spcPts val="500"/>
              </a:spcBef>
              <a:spcAft>
                <a:spcPts val="0"/>
              </a:spcAft>
              <a:buClr>
                <a:schemeClr val="dk1"/>
              </a:buClr>
              <a:buSzPts val="2800"/>
              <a:buChar char="•"/>
            </a:pPr>
            <a:r>
              <a:rPr lang="zh-TW" sz="2800" u="sng">
                <a:solidFill>
                  <a:schemeClr val="hlink"/>
                </a:solidFill>
                <a:latin typeface="DFKai-SB"/>
                <a:ea typeface="DFKai-SB"/>
                <a:cs typeface="DFKai-SB"/>
                <a:sym typeface="DFKai-SB"/>
                <a:hlinkClick r:id="rId4"/>
              </a:rPr>
              <a:t>https://judgment.judicial.gov.tw/FJUD/data.aspx?ty=JD&amp;id=TCHV%2c109%2c%e9%87%8d%e4%b8%8a%e5%9c%8b%2c8%2c20211228%2c2</a:t>
            </a:r>
            <a:br>
              <a:rPr lang="zh-TW" sz="2800">
                <a:latin typeface="DFKai-SB"/>
                <a:ea typeface="DFKai-SB"/>
                <a:cs typeface="DFKai-SB"/>
                <a:sym typeface="DFKai-SB"/>
              </a:rPr>
            </a:br>
            <a:r>
              <a:rPr lang="zh-TW" sz="2800">
                <a:latin typeface="DFKai-SB"/>
                <a:ea typeface="DFKai-SB"/>
                <a:cs typeface="DFKai-SB"/>
                <a:sym typeface="DFKai-SB"/>
              </a:rPr>
              <a:t>(</a:t>
            </a:r>
            <a:r>
              <a:rPr b="0" i="0" lang="zh-TW" sz="2000">
                <a:solidFill>
                  <a:srgbClr val="333333"/>
                </a:solidFill>
                <a:latin typeface="DFKai-SB"/>
                <a:ea typeface="DFKai-SB"/>
                <a:cs typeface="DFKai-SB"/>
                <a:sym typeface="DFKai-SB"/>
              </a:rPr>
              <a:t>臺灣高等法院 臺中分院 109 年度重上國字第 8 號民事判決</a:t>
            </a:r>
            <a:r>
              <a:rPr lang="zh-TW" sz="2800">
                <a:latin typeface="DFKai-SB"/>
                <a:ea typeface="DFKai-SB"/>
                <a:cs typeface="DFKai-SB"/>
                <a:sym typeface="DFKai-SB"/>
              </a:rPr>
              <a:t>)</a:t>
            </a:r>
            <a:endParaRPr/>
          </a:p>
          <a:p>
            <a:pPr indent="-228600" lvl="0" marL="228600" rtl="0" algn="l">
              <a:lnSpc>
                <a:spcPct val="100000"/>
              </a:lnSpc>
              <a:spcBef>
                <a:spcPts val="1000"/>
              </a:spcBef>
              <a:spcAft>
                <a:spcPts val="0"/>
              </a:spcAft>
              <a:buClr>
                <a:schemeClr val="dk1"/>
              </a:buClr>
              <a:buSzPts val="3200"/>
              <a:buChar char="•"/>
            </a:pPr>
            <a:r>
              <a:rPr lang="zh-TW" sz="3200">
                <a:latin typeface="DFKai-SB"/>
                <a:ea typeface="DFKai-SB"/>
                <a:cs typeface="DFKai-SB"/>
                <a:sym typeface="DFKai-SB"/>
              </a:rPr>
              <a:t>上課管教學生被錄音，可以當證據去警察局(地檢署)提告嗎？(公然侮辱)</a:t>
            </a:r>
            <a:endParaRPr/>
          </a:p>
          <a:p>
            <a:pPr indent="-228600" lvl="0" marL="228600" rtl="0" algn="l">
              <a:lnSpc>
                <a:spcPct val="100000"/>
              </a:lnSpc>
              <a:spcBef>
                <a:spcPts val="1000"/>
              </a:spcBef>
              <a:spcAft>
                <a:spcPts val="0"/>
              </a:spcAft>
              <a:buClr>
                <a:schemeClr val="dk1"/>
              </a:buClr>
              <a:buSzPts val="3200"/>
              <a:buChar char="•"/>
            </a:pPr>
            <a:r>
              <a:rPr lang="zh-TW" sz="3200">
                <a:latin typeface="DFKai-SB"/>
                <a:ea typeface="DFKai-SB"/>
                <a:cs typeface="DFKai-SB"/>
                <a:sym typeface="DFKai-SB"/>
              </a:rPr>
              <a:t>學生上課罵髒話？被學生攻擊？</a:t>
            </a:r>
            <a:endParaRPr sz="3200">
              <a:latin typeface="DFKai-SB"/>
              <a:ea typeface="DFKai-SB"/>
              <a:cs typeface="DFKai-SB"/>
              <a:sym typeface="DFKai-SB"/>
            </a:endParaRPr>
          </a:p>
          <a:p>
            <a:pPr indent="-228600" lvl="1" marL="685800" rtl="0" algn="l">
              <a:lnSpc>
                <a:spcPct val="100000"/>
              </a:lnSpc>
              <a:spcBef>
                <a:spcPts val="500"/>
              </a:spcBef>
              <a:spcAft>
                <a:spcPts val="0"/>
              </a:spcAft>
              <a:buClr>
                <a:schemeClr val="dk1"/>
              </a:buClr>
              <a:buSzPts val="2800"/>
              <a:buChar char="•"/>
            </a:pPr>
            <a:r>
              <a:rPr lang="zh-TW" sz="2800" u="sng">
                <a:solidFill>
                  <a:schemeClr val="hlink"/>
                </a:solidFill>
                <a:latin typeface="DFKai-SB"/>
                <a:ea typeface="DFKai-SB"/>
                <a:cs typeface="DFKai-SB"/>
                <a:sym typeface="DFKai-SB"/>
                <a:hlinkClick r:id="rId5"/>
              </a:rPr>
              <a:t>https://reurl.cc/RqG9me</a:t>
            </a:r>
            <a:r>
              <a:rPr lang="zh-TW" sz="2800">
                <a:latin typeface="DFKai-SB"/>
                <a:ea typeface="DFKai-SB"/>
                <a:cs typeface="DFKai-SB"/>
                <a:sym typeface="DFKai-SB"/>
              </a:rPr>
              <a:t> (</a:t>
            </a:r>
            <a:r>
              <a:rPr b="1" lang="zh-TW">
                <a:latin typeface="DFKai-SB"/>
                <a:ea typeface="DFKai-SB"/>
                <a:cs typeface="DFKai-SB"/>
                <a:sym typeface="DFKai-SB"/>
              </a:rPr>
              <a:t>養不教誰之過？女老師遭小六男童羞辱「妳被Ｏ到」 提告後家長賠慘了-網路yahoo周刊王CTWANT吳家瑋</a:t>
            </a:r>
            <a:r>
              <a:rPr lang="zh-TW">
                <a:latin typeface="DFKai-SB"/>
                <a:ea typeface="DFKai-SB"/>
                <a:cs typeface="DFKai-SB"/>
                <a:sym typeface="DFKai-SB"/>
              </a:rPr>
              <a:t>2024年4月29日</a:t>
            </a:r>
            <a:endParaRPr/>
          </a:p>
          <a:p>
            <a:pPr indent="0" lvl="0" marL="0" rtl="0" algn="l">
              <a:lnSpc>
                <a:spcPct val="90000"/>
              </a:lnSpc>
              <a:spcBef>
                <a:spcPts val="1000"/>
              </a:spcBef>
              <a:spcAft>
                <a:spcPts val="0"/>
              </a:spcAft>
              <a:buClr>
                <a:schemeClr val="dk1"/>
              </a:buClr>
              <a:buSzPts val="3200"/>
              <a:buNone/>
            </a:pPr>
            <a:r>
              <a:t/>
            </a:r>
            <a:endParaRPr sz="3200">
              <a:latin typeface="DFKai-SB"/>
              <a:ea typeface="DFKai-SB"/>
              <a:cs typeface="DFKai-SB"/>
              <a:sym typeface="DFKai-SB"/>
            </a:endParaRPr>
          </a:p>
        </p:txBody>
      </p:sp>
      <p:sp>
        <p:nvSpPr>
          <p:cNvPr id="1186" name="Google Shape;1186;p44"/>
          <p:cNvSpPr/>
          <p:nvPr/>
        </p:nvSpPr>
        <p:spPr>
          <a:xfrm>
            <a:off x="4443308" y="8511"/>
            <a:ext cx="2954655"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5400" cap="none">
                <a:solidFill>
                  <a:srgbClr val="FF0000"/>
                </a:solidFill>
                <a:latin typeface="DFKai-SB"/>
                <a:ea typeface="DFKai-SB"/>
                <a:cs typeface="DFKai-SB"/>
                <a:sym typeface="DFKai-SB"/>
              </a:rPr>
              <a:t>案例討論</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45"/>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1192" name="Google Shape;1192;p45"/>
          <p:cNvSpPr txBox="1"/>
          <p:nvPr>
            <p:ph idx="1" type="body"/>
          </p:nvPr>
        </p:nvSpPr>
        <p:spPr>
          <a:xfrm>
            <a:off x="3537098" y="189115"/>
            <a:ext cx="8487262" cy="666888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600"/>
              <a:buChar char="•"/>
            </a:pPr>
            <a:r>
              <a:rPr lang="zh-TW" sz="3600">
                <a:latin typeface="DFKai-SB"/>
                <a:ea typeface="DFKai-SB"/>
                <a:cs typeface="DFKai-SB"/>
                <a:sym typeface="DFKai-SB"/>
              </a:rPr>
              <a:t>管教失當(拿玩具互丟)</a:t>
            </a:r>
            <a:endParaRPr/>
          </a:p>
          <a:p>
            <a:pPr indent="-228600" lvl="1" marL="685800" rtl="0" algn="l">
              <a:lnSpc>
                <a:spcPct val="90000"/>
              </a:lnSpc>
              <a:spcBef>
                <a:spcPts val="500"/>
              </a:spcBef>
              <a:spcAft>
                <a:spcPts val="0"/>
              </a:spcAft>
              <a:buClr>
                <a:schemeClr val="dk1"/>
              </a:buClr>
              <a:buSzPts val="3200"/>
              <a:buChar char="•"/>
            </a:pPr>
            <a:r>
              <a:rPr lang="zh-TW" sz="3200">
                <a:highlight>
                  <a:srgbClr val="FFFF00"/>
                </a:highlight>
                <a:latin typeface="DFKai-SB"/>
                <a:ea typeface="DFKai-SB"/>
                <a:cs typeface="DFKai-SB"/>
                <a:sym typeface="DFKai-SB"/>
              </a:rPr>
              <a:t>教師法第16條or霸凌</a:t>
            </a:r>
            <a:endParaRPr sz="3200">
              <a:highlight>
                <a:srgbClr val="FFFF00"/>
              </a:highlight>
              <a:latin typeface="DFKai-SB"/>
              <a:ea typeface="DFKai-SB"/>
              <a:cs typeface="DFKai-SB"/>
              <a:sym typeface="DFKai-SB"/>
            </a:endParaRPr>
          </a:p>
          <a:p>
            <a:pPr indent="-228600" lvl="1" marL="685800" rtl="0" algn="l">
              <a:lnSpc>
                <a:spcPct val="90000"/>
              </a:lnSpc>
              <a:spcBef>
                <a:spcPts val="500"/>
              </a:spcBef>
              <a:spcAft>
                <a:spcPts val="0"/>
              </a:spcAft>
              <a:buClr>
                <a:srgbClr val="FF0000"/>
              </a:buClr>
              <a:buSzPts val="3200"/>
              <a:buChar char="•"/>
            </a:pPr>
            <a:r>
              <a:rPr lang="zh-TW" sz="3200" u="sng">
                <a:solidFill>
                  <a:srgbClr val="FF0000"/>
                </a:solidFill>
                <a:highlight>
                  <a:srgbClr val="FFFF00"/>
                </a:highlight>
                <a:latin typeface="DFKai-SB"/>
                <a:ea typeface="DFKai-SB"/>
                <a:cs typeface="DFKai-SB"/>
                <a:sym typeface="DFKai-SB"/>
                <a:hlinkClick r:id="rId4">
                  <a:extLst>
                    <a:ext uri="{A12FA001-AC4F-418D-AE19-62706E023703}">
                      <ahyp:hlinkClr val="tx"/>
                    </a:ext>
                  </a:extLst>
                </a:hlinkClick>
              </a:rPr>
              <a:t>兒少法</a:t>
            </a:r>
            <a:r>
              <a:rPr lang="zh-TW" sz="3200" u="sng">
                <a:solidFill>
                  <a:schemeClr val="hlink"/>
                </a:solidFill>
                <a:highlight>
                  <a:srgbClr val="FFFF00"/>
                </a:highlight>
                <a:latin typeface="DFKai-SB"/>
                <a:ea typeface="DFKai-SB"/>
                <a:cs typeface="DFKai-SB"/>
                <a:sym typeface="DFKai-SB"/>
                <a:hlinkClick r:id="rId5"/>
              </a:rPr>
              <a:t>第49條</a:t>
            </a:r>
            <a:r>
              <a:rPr lang="zh-TW" sz="3200" u="sng">
                <a:solidFill>
                  <a:srgbClr val="FF0000"/>
                </a:solidFill>
                <a:highlight>
                  <a:srgbClr val="FFFF00"/>
                </a:highlight>
                <a:latin typeface="DFKai-SB"/>
                <a:ea typeface="DFKai-SB"/>
                <a:cs typeface="DFKai-SB"/>
                <a:sym typeface="DFKai-SB"/>
                <a:hlinkClick r:id="rId6">
                  <a:extLst>
                    <a:ext uri="{A12FA001-AC4F-418D-AE19-62706E023703}">
                      <ahyp:hlinkClr val="tx"/>
                    </a:ext>
                  </a:extLst>
                </a:hlinkClick>
              </a:rPr>
              <a:t>身心虐待or其他</a:t>
            </a:r>
            <a:endParaRPr sz="3200">
              <a:solidFill>
                <a:srgbClr val="FF0000"/>
              </a:solidFill>
              <a:highlight>
                <a:srgbClr val="FFFF00"/>
              </a:highlight>
              <a:latin typeface="DFKai-SB"/>
              <a:ea typeface="DFKai-SB"/>
              <a:cs typeface="DFKai-SB"/>
              <a:sym typeface="DFKai-SB"/>
            </a:endParaRPr>
          </a:p>
          <a:p>
            <a:pPr indent="-228600" lvl="1" marL="685800" rtl="0" algn="l">
              <a:lnSpc>
                <a:spcPct val="90000"/>
              </a:lnSpc>
              <a:spcBef>
                <a:spcPts val="500"/>
              </a:spcBef>
              <a:spcAft>
                <a:spcPts val="0"/>
              </a:spcAft>
              <a:buClr>
                <a:srgbClr val="FF0000"/>
              </a:buClr>
              <a:buSzPts val="3200"/>
              <a:buChar char="•"/>
            </a:pPr>
            <a:r>
              <a:rPr lang="zh-TW" sz="3200">
                <a:solidFill>
                  <a:srgbClr val="FF0000"/>
                </a:solidFill>
                <a:highlight>
                  <a:srgbClr val="FFFF00"/>
                </a:highlight>
                <a:latin typeface="DFKai-SB"/>
                <a:ea typeface="DFKai-SB"/>
                <a:cs typeface="DFKai-SB"/>
                <a:sym typeface="DFKai-SB"/>
              </a:rPr>
              <a:t>報警</a:t>
            </a:r>
            <a:endParaRPr sz="3200">
              <a:solidFill>
                <a:srgbClr val="FF0000"/>
              </a:solidFill>
              <a:highlight>
                <a:srgbClr val="FFFF00"/>
              </a:highlight>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3600"/>
              <a:buChar char="•"/>
            </a:pPr>
            <a:r>
              <a:rPr lang="zh-TW" sz="3600">
                <a:latin typeface="DFKai-SB"/>
                <a:ea typeface="DFKai-SB"/>
                <a:cs typeface="DFKai-SB"/>
                <a:sym typeface="DFKai-SB"/>
              </a:rPr>
              <a:t>體罰不成立後去警察局報案</a:t>
            </a:r>
            <a:endParaRPr sz="3600">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3200"/>
              <a:buChar char="•"/>
            </a:pPr>
            <a:r>
              <a:rPr lang="zh-TW" sz="3200">
                <a:latin typeface="DFKai-SB"/>
                <a:ea typeface="DFKai-SB"/>
                <a:cs typeface="DFKai-SB"/>
                <a:sym typeface="DFKai-SB"/>
              </a:rPr>
              <a:t>當</a:t>
            </a:r>
            <a:r>
              <a:rPr lang="zh-TW" sz="3200">
                <a:solidFill>
                  <a:srgbClr val="FF0000"/>
                </a:solidFill>
                <a:latin typeface="DFKai-SB"/>
                <a:ea typeface="DFKai-SB"/>
                <a:cs typeface="DFKai-SB"/>
                <a:sym typeface="DFKai-SB"/>
              </a:rPr>
              <a:t>被告</a:t>
            </a:r>
            <a:r>
              <a:rPr lang="zh-TW" sz="3200">
                <a:latin typeface="DFKai-SB"/>
                <a:ea typeface="DFKai-SB"/>
                <a:cs typeface="DFKai-SB"/>
                <a:sym typeface="DFKai-SB"/>
              </a:rPr>
              <a:t>的話要通報嗎?</a:t>
            </a:r>
            <a:endParaRPr/>
          </a:p>
          <a:p>
            <a:pPr indent="-228600" lvl="1" marL="685800" rtl="0" algn="l">
              <a:lnSpc>
                <a:spcPct val="90000"/>
              </a:lnSpc>
              <a:spcBef>
                <a:spcPts val="500"/>
              </a:spcBef>
              <a:spcAft>
                <a:spcPts val="0"/>
              </a:spcAft>
              <a:buClr>
                <a:schemeClr val="dk1"/>
              </a:buClr>
              <a:buSzPts val="3200"/>
              <a:buChar char="•"/>
            </a:pPr>
            <a:r>
              <a:rPr lang="zh-TW" sz="3200">
                <a:latin typeface="DFKai-SB"/>
                <a:ea typeface="DFKai-SB"/>
                <a:cs typeface="DFKai-SB"/>
                <a:sym typeface="DFKai-SB"/>
              </a:rPr>
              <a:t>監視器該裝嗎?</a:t>
            </a:r>
            <a:endParaRPr/>
          </a:p>
          <a:p>
            <a:pPr indent="-254000" lvl="1" marL="685800" rtl="0" algn="l">
              <a:lnSpc>
                <a:spcPct val="90000"/>
              </a:lnSpc>
              <a:spcBef>
                <a:spcPts val="500"/>
              </a:spcBef>
              <a:spcAft>
                <a:spcPts val="0"/>
              </a:spcAft>
              <a:buClr>
                <a:schemeClr val="dk1"/>
              </a:buClr>
              <a:buSzPts val="4000"/>
              <a:buChar char="•"/>
            </a:pPr>
            <a:r>
              <a:rPr lang="zh-TW" sz="4000" u="sng">
                <a:solidFill>
                  <a:schemeClr val="hlink"/>
                </a:solidFill>
                <a:latin typeface="DFKai-SB"/>
                <a:ea typeface="DFKai-SB"/>
                <a:cs typeface="DFKai-SB"/>
                <a:sym typeface="DFKai-SB"/>
                <a:hlinkClick r:id="rId7"/>
              </a:rPr>
              <a:t>教師可以在教室內裝設攝影機嗎?</a:t>
            </a:r>
            <a:endParaRPr sz="4000">
              <a:latin typeface="DFKai-SB"/>
              <a:ea typeface="DFKai-SB"/>
              <a:cs typeface="DFKai-SB"/>
              <a:sym typeface="DFKai-SB"/>
            </a:endParaRPr>
          </a:p>
          <a:p>
            <a:pPr indent="0" lvl="1" marL="457200" rtl="0" algn="l">
              <a:lnSpc>
                <a:spcPct val="90000"/>
              </a:lnSpc>
              <a:spcBef>
                <a:spcPts val="500"/>
              </a:spcBef>
              <a:spcAft>
                <a:spcPts val="0"/>
              </a:spcAft>
              <a:buClr>
                <a:schemeClr val="dk1"/>
              </a:buClr>
              <a:buSzPts val="3200"/>
              <a:buNone/>
            </a:pPr>
            <a:r>
              <a:rPr lang="zh-TW" sz="3200">
                <a:latin typeface="DFKai-SB"/>
                <a:ea typeface="DFKai-SB"/>
                <a:cs typeface="DFKai-SB"/>
                <a:sym typeface="DFKai-SB"/>
              </a:rPr>
              <a:t>(臺北高等行政法院 110 年度訴字第 68 號判決)</a:t>
            </a:r>
            <a:endParaRPr/>
          </a:p>
          <a:p>
            <a:pPr indent="-228600" lvl="1" marL="685800" rtl="0" algn="l">
              <a:lnSpc>
                <a:spcPct val="90000"/>
              </a:lnSpc>
              <a:spcBef>
                <a:spcPts val="500"/>
              </a:spcBef>
              <a:spcAft>
                <a:spcPts val="0"/>
              </a:spcAft>
              <a:buClr>
                <a:schemeClr val="dk1"/>
              </a:buClr>
              <a:buSzPts val="3200"/>
              <a:buChar char="•"/>
            </a:pPr>
            <a:r>
              <a:rPr lang="zh-TW" sz="3200">
                <a:latin typeface="DFKai-SB"/>
                <a:ea typeface="DFKai-SB"/>
                <a:cs typeface="DFKai-SB"/>
                <a:sym typeface="DFKai-SB"/>
              </a:rPr>
              <a:t>https://news.ltn.com.tw/news/society/breakingnews/4175528</a:t>
            </a:r>
            <a:endParaRPr sz="3600">
              <a:latin typeface="DFKai-SB"/>
              <a:ea typeface="DFKai-SB"/>
              <a:cs typeface="DFKai-SB"/>
              <a:sym typeface="DFKai-SB"/>
            </a:endParaRPr>
          </a:p>
          <a:p>
            <a:pPr indent="-177800" lvl="0" marL="228600" rtl="0" algn="l">
              <a:lnSpc>
                <a:spcPct val="90000"/>
              </a:lnSpc>
              <a:spcBef>
                <a:spcPts val="1000"/>
              </a:spcBef>
              <a:spcAft>
                <a:spcPts val="0"/>
              </a:spcAft>
              <a:buClr>
                <a:schemeClr val="dk1"/>
              </a:buClr>
              <a:buSzPts val="800"/>
              <a:buNone/>
            </a:pPr>
            <a:r>
              <a:t/>
            </a:r>
            <a:endParaRPr sz="800">
              <a:latin typeface="DFKai-SB"/>
              <a:ea typeface="DFKai-SB"/>
              <a:cs typeface="DFKai-SB"/>
              <a:sym typeface="DFKai-SB"/>
            </a:endParaRPr>
          </a:p>
          <a:p>
            <a:pPr indent="-177800" lvl="0" marL="228600" rtl="0" algn="l">
              <a:lnSpc>
                <a:spcPct val="90000"/>
              </a:lnSpc>
              <a:spcBef>
                <a:spcPts val="1000"/>
              </a:spcBef>
              <a:spcAft>
                <a:spcPts val="0"/>
              </a:spcAft>
              <a:buClr>
                <a:schemeClr val="dk1"/>
              </a:buClr>
              <a:buSzPts val="800"/>
              <a:buNone/>
            </a:pPr>
            <a:r>
              <a:t/>
            </a:r>
            <a:endParaRPr sz="800">
              <a:latin typeface="DFKai-SB"/>
              <a:ea typeface="DFKai-SB"/>
              <a:cs typeface="DFKai-SB"/>
              <a:sym typeface="DFKai-SB"/>
            </a:endParaRPr>
          </a:p>
          <a:p>
            <a:pPr indent="-177800" lvl="0" marL="228600" rtl="0" algn="l">
              <a:lnSpc>
                <a:spcPct val="90000"/>
              </a:lnSpc>
              <a:spcBef>
                <a:spcPts val="1000"/>
              </a:spcBef>
              <a:spcAft>
                <a:spcPts val="0"/>
              </a:spcAft>
              <a:buClr>
                <a:schemeClr val="dk1"/>
              </a:buClr>
              <a:buSzPts val="800"/>
              <a:buNone/>
            </a:pPr>
            <a:r>
              <a:t/>
            </a:r>
            <a:endParaRPr sz="800">
              <a:latin typeface="DFKai-SB"/>
              <a:ea typeface="DFKai-SB"/>
              <a:cs typeface="DFKai-SB"/>
              <a:sym typeface="DFKai-SB"/>
            </a:endParaRPr>
          </a:p>
          <a:p>
            <a:pPr indent="-177800" lvl="0" marL="228600" rtl="0" algn="l">
              <a:lnSpc>
                <a:spcPct val="90000"/>
              </a:lnSpc>
              <a:spcBef>
                <a:spcPts val="1000"/>
              </a:spcBef>
              <a:spcAft>
                <a:spcPts val="0"/>
              </a:spcAft>
              <a:buClr>
                <a:schemeClr val="dk1"/>
              </a:buClr>
              <a:buSzPts val="800"/>
              <a:buNone/>
            </a:pPr>
            <a:r>
              <a:t/>
            </a:r>
            <a:endParaRPr sz="800">
              <a:latin typeface="DFKai-SB"/>
              <a:ea typeface="DFKai-SB"/>
              <a:cs typeface="DFKai-SB"/>
              <a:sym typeface="DFKai-SB"/>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兒童及少年福利與權益保障法(兒少法)</a:t>
            </a:r>
            <a:endParaRPr/>
          </a:p>
        </p:txBody>
      </p:sp>
      <p:grpSp>
        <p:nvGrpSpPr>
          <p:cNvPr id="1198" name="Google Shape;1198;p46"/>
          <p:cNvGrpSpPr/>
          <p:nvPr/>
        </p:nvGrpSpPr>
        <p:grpSpPr>
          <a:xfrm>
            <a:off x="317679" y="1858216"/>
            <a:ext cx="11306873" cy="4810500"/>
            <a:chOff x="0" y="32591"/>
            <a:chExt cx="11306873" cy="4810500"/>
          </a:xfrm>
        </p:grpSpPr>
        <p:sp>
          <p:nvSpPr>
            <p:cNvPr id="1199" name="Google Shape;1199;p46"/>
            <p:cNvSpPr/>
            <p:nvPr/>
          </p:nvSpPr>
          <p:spPr>
            <a:xfrm>
              <a:off x="0" y="401591"/>
              <a:ext cx="11306873" cy="1535625"/>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6"/>
            <p:cNvSpPr txBox="1"/>
            <p:nvPr/>
          </p:nvSpPr>
          <p:spPr>
            <a:xfrm>
              <a:off x="0" y="401591"/>
              <a:ext cx="11306873" cy="1535625"/>
            </a:xfrm>
            <a:prstGeom prst="rect">
              <a:avLst/>
            </a:prstGeom>
            <a:noFill/>
            <a:ln>
              <a:noFill/>
            </a:ln>
          </p:spPr>
          <p:txBody>
            <a:bodyPr anchorCtr="0" anchor="t" bIns="177800" lIns="877525" spcFirstLastPara="1" rIns="877525" wrap="square" tIns="520700">
              <a:noAutofit/>
            </a:bodyPr>
            <a:lstStyle/>
            <a:p>
              <a:pPr indent="-228600" lvl="1" marL="228600" marR="0" rtl="0" algn="l">
                <a:lnSpc>
                  <a:spcPct val="90000"/>
                </a:lnSpc>
                <a:spcBef>
                  <a:spcPts val="0"/>
                </a:spcBef>
                <a:spcAft>
                  <a:spcPts val="0"/>
                </a:spcAft>
                <a:buClr>
                  <a:schemeClr val="dk1"/>
                </a:buClr>
                <a:buSzPts val="2500"/>
                <a:buFont typeface="DFKai-SB"/>
                <a:buChar char="•"/>
              </a:pPr>
              <a:r>
                <a:rPr b="0" i="0" lang="zh-TW" sz="2500" u="none" cap="none" strike="noStrike">
                  <a:solidFill>
                    <a:schemeClr val="dk1"/>
                  </a:solidFill>
                  <a:latin typeface="DFKai-SB"/>
                  <a:ea typeface="DFKai-SB"/>
                  <a:cs typeface="DFKai-SB"/>
                  <a:sym typeface="DFKai-SB"/>
                </a:rPr>
                <a:t>2-身心虐待。</a:t>
              </a:r>
              <a:endParaRPr b="0" i="0" sz="2500" u="none" cap="none" strike="noStrike">
                <a:solidFill>
                  <a:schemeClr val="dk1"/>
                </a:solidFill>
                <a:latin typeface="DFKai-SB"/>
                <a:ea typeface="DFKai-SB"/>
                <a:cs typeface="DFKai-SB"/>
                <a:sym typeface="DFKai-SB"/>
              </a:endParaRPr>
            </a:p>
            <a:p>
              <a:pPr indent="-228600" lvl="1" marL="228600" marR="0" rtl="0" algn="l">
                <a:lnSpc>
                  <a:spcPct val="90000"/>
                </a:lnSpc>
                <a:spcBef>
                  <a:spcPts val="375"/>
                </a:spcBef>
                <a:spcAft>
                  <a:spcPts val="0"/>
                </a:spcAft>
                <a:buClr>
                  <a:schemeClr val="dk1"/>
                </a:buClr>
                <a:buSzPts val="2500"/>
                <a:buFont typeface="DFKai-SB"/>
                <a:buChar char="•"/>
              </a:pPr>
              <a:r>
                <a:rPr b="0" i="0" lang="zh-TW" sz="2500" u="none" cap="none" strike="noStrike">
                  <a:solidFill>
                    <a:schemeClr val="dk1"/>
                  </a:solidFill>
                  <a:latin typeface="DFKai-SB"/>
                  <a:ea typeface="DFKai-SB"/>
                  <a:cs typeface="DFKai-SB"/>
                  <a:sym typeface="DFKai-SB"/>
                </a:rPr>
                <a:t>15-其他對兒童及少年或利用兒童及少年犯罪或為不正當之行為。</a:t>
              </a:r>
              <a:endParaRPr b="0" i="0" sz="2500" u="none" cap="none" strike="noStrike">
                <a:solidFill>
                  <a:schemeClr val="dk1"/>
                </a:solidFill>
                <a:latin typeface="DFKai-SB"/>
                <a:ea typeface="DFKai-SB"/>
                <a:cs typeface="DFKai-SB"/>
                <a:sym typeface="DFKai-SB"/>
              </a:endParaRPr>
            </a:p>
          </p:txBody>
        </p:sp>
        <p:sp>
          <p:nvSpPr>
            <p:cNvPr id="1201" name="Google Shape;1201;p46"/>
            <p:cNvSpPr/>
            <p:nvPr/>
          </p:nvSpPr>
          <p:spPr>
            <a:xfrm>
              <a:off x="565343" y="32591"/>
              <a:ext cx="7914811" cy="73800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6"/>
            <p:cNvSpPr txBox="1"/>
            <p:nvPr/>
          </p:nvSpPr>
          <p:spPr>
            <a:xfrm>
              <a:off x="601369" y="68617"/>
              <a:ext cx="7842759" cy="665948"/>
            </a:xfrm>
            <a:prstGeom prst="rect">
              <a:avLst/>
            </a:prstGeom>
            <a:noFill/>
            <a:ln>
              <a:noFill/>
            </a:ln>
          </p:spPr>
          <p:txBody>
            <a:bodyPr anchorCtr="0" anchor="ctr" bIns="0" lIns="299150" spcFirstLastPara="1" rIns="299150" wrap="square" tIns="0">
              <a:noAutofit/>
            </a:bodyPr>
            <a:lstStyle/>
            <a:p>
              <a:pPr indent="0" lvl="0" marL="0" marR="0" rtl="0" algn="l">
                <a:lnSpc>
                  <a:spcPct val="90000"/>
                </a:lnSpc>
                <a:spcBef>
                  <a:spcPts val="0"/>
                </a:spcBef>
                <a:spcAft>
                  <a:spcPts val="0"/>
                </a:spcAft>
                <a:buClr>
                  <a:schemeClr val="lt1"/>
                </a:buClr>
                <a:buSzPts val="2400"/>
                <a:buFont typeface="Calibri"/>
                <a:buNone/>
              </a:pPr>
              <a:r>
                <a:rPr lang="zh-TW" sz="2400">
                  <a:solidFill>
                    <a:schemeClr val="lt1"/>
                  </a:solidFill>
                  <a:latin typeface="Calibri"/>
                  <a:ea typeface="Calibri"/>
                  <a:cs typeface="Calibri"/>
                  <a:sym typeface="Calibri"/>
                </a:rPr>
                <a:t>第 </a:t>
              </a:r>
              <a:r>
                <a:rPr lang="zh-TW" sz="2800">
                  <a:solidFill>
                    <a:schemeClr val="lt1"/>
                  </a:solidFill>
                  <a:latin typeface="Calibri"/>
                  <a:ea typeface="Calibri"/>
                  <a:cs typeface="Calibri"/>
                  <a:sym typeface="Calibri"/>
                </a:rPr>
                <a:t>49</a:t>
              </a:r>
              <a:r>
                <a:rPr lang="zh-TW" sz="2400">
                  <a:solidFill>
                    <a:schemeClr val="lt1"/>
                  </a:solidFill>
                  <a:latin typeface="Calibri"/>
                  <a:ea typeface="Calibri"/>
                  <a:cs typeface="Calibri"/>
                  <a:sym typeface="Calibri"/>
                </a:rPr>
                <a:t> 條 任何人對於兒童及少年不得有下列行為：</a:t>
              </a:r>
              <a:endParaRPr sz="2400">
                <a:solidFill>
                  <a:schemeClr val="lt1"/>
                </a:solidFill>
                <a:latin typeface="Calibri"/>
                <a:ea typeface="Calibri"/>
                <a:cs typeface="Calibri"/>
                <a:sym typeface="Calibri"/>
              </a:endParaRPr>
            </a:p>
          </p:txBody>
        </p:sp>
        <p:sp>
          <p:nvSpPr>
            <p:cNvPr id="1203" name="Google Shape;1203;p46"/>
            <p:cNvSpPr/>
            <p:nvPr/>
          </p:nvSpPr>
          <p:spPr>
            <a:xfrm>
              <a:off x="0" y="2441216"/>
              <a:ext cx="11306873" cy="2401875"/>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6"/>
            <p:cNvSpPr txBox="1"/>
            <p:nvPr/>
          </p:nvSpPr>
          <p:spPr>
            <a:xfrm>
              <a:off x="0" y="2441216"/>
              <a:ext cx="11306873" cy="2401875"/>
            </a:xfrm>
            <a:prstGeom prst="rect">
              <a:avLst/>
            </a:prstGeom>
            <a:noFill/>
            <a:ln>
              <a:noFill/>
            </a:ln>
          </p:spPr>
          <p:txBody>
            <a:bodyPr anchorCtr="0" anchor="t" bIns="177800" lIns="877525" spcFirstLastPara="1" rIns="877525" wrap="square" tIns="520700">
              <a:noAutofit/>
            </a:bodyPr>
            <a:lstStyle/>
            <a:p>
              <a:pPr indent="-228600" lvl="1" marL="228600" marR="0" rtl="0" algn="l">
                <a:lnSpc>
                  <a:spcPct val="90000"/>
                </a:lnSpc>
                <a:spcBef>
                  <a:spcPts val="0"/>
                </a:spcBef>
                <a:spcAft>
                  <a:spcPts val="0"/>
                </a:spcAft>
                <a:buClr>
                  <a:schemeClr val="dk1"/>
                </a:buClr>
                <a:buSzPts val="2500"/>
                <a:buFont typeface="DFKai-SB"/>
                <a:buChar char="•"/>
              </a:pPr>
              <a:r>
                <a:rPr b="0" i="0" lang="zh-TW" sz="2500" u="none" cap="none" strike="noStrike">
                  <a:solidFill>
                    <a:schemeClr val="dk1"/>
                  </a:solidFill>
                  <a:latin typeface="DFKai-SB"/>
                  <a:ea typeface="DFKai-SB"/>
                  <a:cs typeface="DFKai-SB"/>
                  <a:sym typeface="DFKai-SB"/>
                </a:rPr>
                <a:t>教學不力或或不能勝任工作有具體事實(教師法16)</a:t>
              </a:r>
              <a:endParaRPr/>
            </a:p>
            <a:p>
              <a:pPr indent="-228600" lvl="1" marL="228600" marR="0" rtl="0" algn="l">
                <a:lnSpc>
                  <a:spcPct val="90000"/>
                </a:lnSpc>
                <a:spcBef>
                  <a:spcPts val="375"/>
                </a:spcBef>
                <a:spcAft>
                  <a:spcPts val="0"/>
                </a:spcAft>
                <a:buClr>
                  <a:schemeClr val="dk1"/>
                </a:buClr>
                <a:buSzPts val="2500"/>
                <a:buFont typeface="DFKai-SB"/>
                <a:buChar char="•"/>
              </a:pPr>
              <a:r>
                <a:rPr b="0" i="0" lang="zh-TW" sz="2500" u="none" cap="none" strike="noStrike">
                  <a:solidFill>
                    <a:schemeClr val="dk1"/>
                  </a:solidFill>
                  <a:latin typeface="DFKai-SB"/>
                  <a:ea typeface="DFKai-SB"/>
                  <a:cs typeface="DFKai-SB"/>
                  <a:sym typeface="DFKai-SB"/>
                </a:rPr>
                <a:t>霸凌(納入校事會議調查)</a:t>
              </a:r>
              <a:endParaRPr/>
            </a:p>
            <a:p>
              <a:pPr indent="-228600" lvl="1" marL="228600" marR="0" rtl="0" algn="l">
                <a:lnSpc>
                  <a:spcPct val="90000"/>
                </a:lnSpc>
                <a:spcBef>
                  <a:spcPts val="375"/>
                </a:spcBef>
                <a:spcAft>
                  <a:spcPts val="0"/>
                </a:spcAft>
                <a:buClr>
                  <a:schemeClr val="dk1"/>
                </a:buClr>
                <a:buSzPts val="2500"/>
                <a:buFont typeface="DFKai-SB"/>
                <a:buChar char="•"/>
              </a:pPr>
              <a:r>
                <a:rPr b="0" i="0" lang="zh-TW" sz="2500" u="none" cap="none" strike="noStrike">
                  <a:solidFill>
                    <a:schemeClr val="dk1"/>
                  </a:solidFill>
                  <a:latin typeface="DFKai-SB"/>
                  <a:ea typeface="DFKai-SB"/>
                  <a:cs typeface="DFKai-SB"/>
                  <a:sym typeface="DFKai-SB"/>
                </a:rPr>
                <a:t>兒童及少年福利與權益保障法(社會局)🡺公告</a:t>
              </a:r>
              <a:endParaRPr b="0" i="0" sz="2500" u="none" cap="none" strike="noStrike">
                <a:solidFill>
                  <a:schemeClr val="dk1"/>
                </a:solidFill>
                <a:latin typeface="DFKai-SB"/>
                <a:ea typeface="DFKai-SB"/>
                <a:cs typeface="DFKai-SB"/>
                <a:sym typeface="DFKai-SB"/>
              </a:endParaRPr>
            </a:p>
            <a:p>
              <a:pPr indent="-228600" lvl="1" marL="228600" marR="0" rtl="0" algn="l">
                <a:lnSpc>
                  <a:spcPct val="90000"/>
                </a:lnSpc>
                <a:spcBef>
                  <a:spcPts val="375"/>
                </a:spcBef>
                <a:spcAft>
                  <a:spcPts val="0"/>
                </a:spcAft>
                <a:buClr>
                  <a:schemeClr val="dk1"/>
                </a:buClr>
                <a:buSzPts val="2500"/>
                <a:buFont typeface="DFKai-SB"/>
                <a:buChar char="•"/>
              </a:pPr>
              <a:r>
                <a:rPr b="0" i="0" lang="zh-TW" sz="2500" u="none" cap="none" strike="noStrike">
                  <a:solidFill>
                    <a:schemeClr val="dk1"/>
                  </a:solidFill>
                  <a:latin typeface="DFKai-SB"/>
                  <a:ea typeface="DFKai-SB"/>
                  <a:cs typeface="DFKai-SB"/>
                  <a:sym typeface="DFKai-SB"/>
                </a:rPr>
                <a:t>警察局報案</a:t>
              </a:r>
              <a:endParaRPr b="0" i="0" sz="2500" u="none" cap="none" strike="noStrike">
                <a:solidFill>
                  <a:schemeClr val="dk1"/>
                </a:solidFill>
                <a:latin typeface="DFKai-SB"/>
                <a:ea typeface="DFKai-SB"/>
                <a:cs typeface="DFKai-SB"/>
                <a:sym typeface="DFKai-SB"/>
              </a:endParaRPr>
            </a:p>
          </p:txBody>
        </p:sp>
        <p:sp>
          <p:nvSpPr>
            <p:cNvPr id="1205" name="Google Shape;1205;p46"/>
            <p:cNvSpPr/>
            <p:nvPr/>
          </p:nvSpPr>
          <p:spPr>
            <a:xfrm>
              <a:off x="565343" y="2072216"/>
              <a:ext cx="7914811" cy="73800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6"/>
            <p:cNvSpPr txBox="1"/>
            <p:nvPr/>
          </p:nvSpPr>
          <p:spPr>
            <a:xfrm>
              <a:off x="601369" y="2108242"/>
              <a:ext cx="7842759" cy="665948"/>
            </a:xfrm>
            <a:prstGeom prst="rect">
              <a:avLst/>
            </a:prstGeom>
            <a:noFill/>
            <a:ln>
              <a:noFill/>
            </a:ln>
          </p:spPr>
          <p:txBody>
            <a:bodyPr anchorCtr="0" anchor="ctr" bIns="0" lIns="299150" spcFirstLastPara="1" rIns="299150" wrap="square" tIns="0">
              <a:noAutofit/>
            </a:bodyPr>
            <a:lstStyle/>
            <a:p>
              <a:pPr indent="0" lvl="0" marL="0" marR="0" rtl="0" algn="l">
                <a:lnSpc>
                  <a:spcPct val="90000"/>
                </a:lnSpc>
                <a:spcBef>
                  <a:spcPts val="0"/>
                </a:spcBef>
                <a:spcAft>
                  <a:spcPts val="0"/>
                </a:spcAft>
                <a:buClr>
                  <a:schemeClr val="lt1"/>
                </a:buClr>
                <a:buSzPts val="2500"/>
                <a:buFont typeface="Calibri"/>
                <a:buNone/>
              </a:pPr>
              <a:r>
                <a:rPr lang="zh-TW" sz="2500">
                  <a:solidFill>
                    <a:schemeClr val="lt1"/>
                  </a:solidFill>
                  <a:latin typeface="Calibri"/>
                  <a:ea typeface="Calibri"/>
                  <a:cs typeface="Calibri"/>
                  <a:sym typeface="Calibri"/>
                </a:rPr>
                <a:t>投訴歷程</a:t>
              </a:r>
              <a:endParaRPr sz="2500">
                <a:solidFill>
                  <a:schemeClr val="lt1"/>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47"/>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1212" name="Google Shape;1212;p47"/>
          <p:cNvSpPr txBox="1"/>
          <p:nvPr>
            <p:ph idx="1" type="body"/>
          </p:nvPr>
        </p:nvSpPr>
        <p:spPr>
          <a:xfrm>
            <a:off x="3537098" y="251928"/>
            <a:ext cx="8487262" cy="6655442"/>
          </a:xfrm>
          <a:prstGeom prst="rect">
            <a:avLst/>
          </a:prstGeom>
          <a:noFill/>
          <a:ln>
            <a:noFill/>
          </a:ln>
        </p:spPr>
        <p:txBody>
          <a:bodyPr anchorCtr="0" anchor="t" bIns="45700" lIns="91425" spcFirstLastPara="1" rIns="91425" wrap="square" tIns="45700">
            <a:normAutofit/>
          </a:bodyPr>
          <a:lstStyle/>
          <a:p>
            <a:pPr indent="-241300" lvl="0" marL="228600" rtl="0" algn="l">
              <a:lnSpc>
                <a:spcPct val="90000"/>
              </a:lnSpc>
              <a:spcBef>
                <a:spcPts val="0"/>
              </a:spcBef>
              <a:spcAft>
                <a:spcPts val="0"/>
              </a:spcAft>
              <a:buClr>
                <a:schemeClr val="dk1"/>
              </a:buClr>
              <a:buSzPts val="3800"/>
              <a:buChar char="•"/>
            </a:pPr>
            <a:r>
              <a:rPr lang="zh-TW" sz="3800">
                <a:latin typeface="DFKai-SB"/>
                <a:ea typeface="DFKai-SB"/>
                <a:cs typeface="DFKai-SB"/>
                <a:sym typeface="DFKai-SB"/>
              </a:rPr>
              <a:t>強制罪(個人之意志決定自由與意志活動自由)</a:t>
            </a:r>
            <a:endParaRPr/>
          </a:p>
          <a:p>
            <a:pPr indent="-228600" lvl="1" marL="685800" rtl="0" algn="l">
              <a:lnSpc>
                <a:spcPct val="90000"/>
              </a:lnSpc>
              <a:spcBef>
                <a:spcPts val="500"/>
              </a:spcBef>
              <a:spcAft>
                <a:spcPts val="0"/>
              </a:spcAft>
              <a:buClr>
                <a:schemeClr val="dk1"/>
              </a:buClr>
              <a:buSzPts val="3400"/>
              <a:buChar char="•"/>
            </a:pPr>
            <a:r>
              <a:rPr lang="zh-TW" sz="3400">
                <a:latin typeface="DFKai-SB"/>
                <a:ea typeface="DFKai-SB"/>
                <a:cs typeface="DFKai-SB"/>
                <a:sym typeface="DFKai-SB"/>
              </a:rPr>
              <a:t>刑法第304條：以強暴、脅迫使人行無義務之事或妨害人行使權利者，處三年以下有期徒刑、拘役或九千元以下罰金。</a:t>
            </a:r>
            <a:endParaRPr/>
          </a:p>
          <a:p>
            <a:pPr indent="-228600" lvl="1" marL="685800" rtl="0" algn="l">
              <a:lnSpc>
                <a:spcPct val="90000"/>
              </a:lnSpc>
              <a:spcBef>
                <a:spcPts val="500"/>
              </a:spcBef>
              <a:spcAft>
                <a:spcPts val="0"/>
              </a:spcAft>
              <a:buClr>
                <a:schemeClr val="dk1"/>
              </a:buClr>
              <a:buSzPts val="3400"/>
              <a:buChar char="•"/>
            </a:pPr>
            <a:r>
              <a:rPr lang="zh-TW" sz="3400">
                <a:latin typeface="DFKai-SB"/>
                <a:ea typeface="DFKai-SB"/>
                <a:cs typeface="DFKai-SB"/>
                <a:sym typeface="DFKai-SB"/>
              </a:rPr>
              <a:t>前項之未遂犯罰之。</a:t>
            </a:r>
            <a:endParaRPr sz="3400">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3400"/>
              <a:buChar char="•"/>
            </a:pPr>
            <a:r>
              <a:rPr lang="zh-TW" sz="3400" u="sng">
                <a:latin typeface="DFKai-SB"/>
                <a:ea typeface="DFKai-SB"/>
                <a:cs typeface="DFKai-SB"/>
                <a:sym typeface="DFKai-SB"/>
              </a:rPr>
              <a:t>為了維護教學秩序，請學生一起離開教室，沒有肢體碰觸。</a:t>
            </a:r>
            <a:endParaRPr sz="3400" u="sng">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3400"/>
              <a:buChar char="•"/>
            </a:pPr>
            <a:r>
              <a:rPr lang="zh-TW" sz="3400" u="sng">
                <a:latin typeface="DFKai-SB"/>
                <a:ea typeface="DFKai-SB"/>
                <a:cs typeface="DFKai-SB"/>
                <a:sym typeface="DFKai-SB"/>
              </a:rPr>
              <a:t>喝牛奶</a:t>
            </a:r>
            <a:endParaRPr sz="3800">
              <a:latin typeface="DFKai-SB"/>
              <a:ea typeface="DFKai-SB"/>
              <a:cs typeface="DFKai-SB"/>
              <a:sym typeface="DFKai-SB"/>
            </a:endParaRPr>
          </a:p>
          <a:p>
            <a:pPr indent="0" lvl="0" marL="0" rtl="0" algn="l">
              <a:lnSpc>
                <a:spcPct val="90000"/>
              </a:lnSpc>
              <a:spcBef>
                <a:spcPts val="1000"/>
              </a:spcBef>
              <a:spcAft>
                <a:spcPts val="0"/>
              </a:spcAft>
              <a:buClr>
                <a:schemeClr val="dk1"/>
              </a:buClr>
              <a:buSzPts val="3800"/>
              <a:buNone/>
            </a:pPr>
            <a:r>
              <a:t/>
            </a:r>
            <a:endParaRPr sz="3800">
              <a:latin typeface="DFKai-SB"/>
              <a:ea typeface="DFKai-SB"/>
              <a:cs typeface="DFKai-SB"/>
              <a:sym typeface="DFKai-SB"/>
            </a:endParaRPr>
          </a:p>
          <a:p>
            <a:pPr indent="0" lvl="0" marL="228600" rtl="0" algn="l">
              <a:lnSpc>
                <a:spcPct val="90000"/>
              </a:lnSpc>
              <a:spcBef>
                <a:spcPts val="1000"/>
              </a:spcBef>
              <a:spcAft>
                <a:spcPts val="0"/>
              </a:spcAft>
              <a:buClr>
                <a:schemeClr val="dk1"/>
              </a:buClr>
              <a:buSzPts val="3800"/>
              <a:buNone/>
            </a:pPr>
            <a:r>
              <a:t/>
            </a:r>
            <a:endParaRPr sz="3800">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latin typeface="DFKai-SB"/>
              <a:ea typeface="DFKai-SB"/>
              <a:cs typeface="DFKai-SB"/>
              <a:sym typeface="DFKai-SB"/>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pic>
        <p:nvPicPr>
          <p:cNvPr id="1217" name="Google Shape;1217;p48"/>
          <p:cNvPicPr preferRelativeResize="0"/>
          <p:nvPr/>
        </p:nvPicPr>
        <p:blipFill rotWithShape="1">
          <a:blip r:embed="rId3">
            <a:alphaModFix/>
          </a:blip>
          <a:srcRect b="0" l="0" r="0" t="0"/>
          <a:stretch/>
        </p:blipFill>
        <p:spPr>
          <a:xfrm>
            <a:off x="1230441" y="643467"/>
            <a:ext cx="9731117" cy="557106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49"/>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1223" name="Google Shape;1223;p49"/>
          <p:cNvSpPr txBox="1"/>
          <p:nvPr>
            <p:ph idx="1" type="body"/>
          </p:nvPr>
        </p:nvSpPr>
        <p:spPr>
          <a:xfrm>
            <a:off x="2978669" y="91440"/>
            <a:ext cx="8888909" cy="6693408"/>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3600"/>
              <a:buChar char="•"/>
            </a:pPr>
            <a:r>
              <a:rPr lang="zh-TW" sz="3600">
                <a:latin typeface="DFKai-SB"/>
                <a:ea typeface="DFKai-SB"/>
                <a:cs typeface="DFKai-SB"/>
                <a:sym typeface="DFKai-SB"/>
              </a:rPr>
              <a:t>何時該請律師?(偵查，起訴🡺審判)</a:t>
            </a:r>
            <a:endParaRPr/>
          </a:p>
          <a:p>
            <a:pPr indent="-228600" lvl="1" marL="685800" rtl="0" algn="l">
              <a:lnSpc>
                <a:spcPct val="100000"/>
              </a:lnSpc>
              <a:spcBef>
                <a:spcPts val="500"/>
              </a:spcBef>
              <a:spcAft>
                <a:spcPts val="0"/>
              </a:spcAft>
              <a:buClr>
                <a:schemeClr val="dk1"/>
              </a:buClr>
              <a:buSzPts val="3200"/>
              <a:buChar char="•"/>
            </a:pPr>
            <a:r>
              <a:rPr lang="zh-TW" sz="3200">
                <a:latin typeface="DFKai-SB"/>
                <a:ea typeface="DFKai-SB"/>
                <a:cs typeface="DFKai-SB"/>
                <a:sym typeface="DFKai-SB"/>
              </a:rPr>
              <a:t>因公涉訟</a:t>
            </a:r>
            <a:endParaRPr sz="3200">
              <a:latin typeface="DFKai-SB"/>
              <a:ea typeface="DFKai-SB"/>
              <a:cs typeface="DFKai-SB"/>
              <a:sym typeface="DFKai-SB"/>
            </a:endParaRPr>
          </a:p>
          <a:p>
            <a:pPr indent="-228600" lvl="2" marL="1143000" rtl="0" algn="l">
              <a:lnSpc>
                <a:spcPct val="100000"/>
              </a:lnSpc>
              <a:spcBef>
                <a:spcPts val="500"/>
              </a:spcBef>
              <a:spcAft>
                <a:spcPts val="0"/>
              </a:spcAft>
              <a:buClr>
                <a:srgbClr val="1A0DAB"/>
              </a:buClr>
              <a:buSzPts val="2000"/>
              <a:buChar char="•"/>
            </a:pPr>
            <a:r>
              <a:rPr b="0" i="0" lang="zh-TW" u="sng" strike="noStrike">
                <a:solidFill>
                  <a:srgbClr val="1A0DAB"/>
                </a:solidFill>
                <a:latin typeface="arial"/>
                <a:ea typeface="arial"/>
                <a:cs typeface="arial"/>
                <a:sym typeface="arial"/>
                <a:hlinkClick r:id="rId4">
                  <a:extLst>
                    <a:ext uri="{A12FA001-AC4F-418D-AE19-62706E023703}">
                      <ahyp:hlinkClr val="tx"/>
                    </a:ext>
                  </a:extLst>
                </a:hlinkClick>
              </a:rPr>
              <a:t>教師因公涉訟輔助辦法</a:t>
            </a:r>
            <a:r>
              <a:rPr lang="zh-TW" sz="2800">
                <a:latin typeface="DFKai-SB"/>
                <a:ea typeface="DFKai-SB"/>
                <a:cs typeface="DFKai-SB"/>
                <a:sym typeface="DFKai-SB"/>
              </a:rPr>
              <a:t>第7條</a:t>
            </a:r>
            <a:endParaRPr sz="2800">
              <a:latin typeface="DFKai-SB"/>
              <a:ea typeface="DFKai-SB"/>
              <a:cs typeface="DFKai-SB"/>
              <a:sym typeface="DFKai-SB"/>
            </a:endParaRPr>
          </a:p>
          <a:p>
            <a:pPr indent="-228600" lvl="2" marL="1143000" rtl="0" algn="l">
              <a:lnSpc>
                <a:spcPct val="100000"/>
              </a:lnSpc>
              <a:spcBef>
                <a:spcPts val="500"/>
              </a:spcBef>
              <a:spcAft>
                <a:spcPts val="0"/>
              </a:spcAft>
              <a:buClr>
                <a:schemeClr val="dk1"/>
              </a:buClr>
              <a:buSzPts val="2800"/>
              <a:buChar char="•"/>
            </a:pPr>
            <a:r>
              <a:rPr lang="zh-TW" sz="2800">
                <a:latin typeface="DFKai-SB"/>
                <a:ea typeface="DFKai-SB"/>
                <a:cs typeface="DFKai-SB"/>
                <a:sym typeface="DFKai-SB"/>
              </a:rPr>
              <a:t>本法第三十一條第一項第八款所稱輔助，指服務學校或幼兒園</a:t>
            </a:r>
            <a:r>
              <a:rPr lang="zh-TW" sz="2800">
                <a:solidFill>
                  <a:srgbClr val="FF0000"/>
                </a:solidFill>
                <a:latin typeface="DFKai-SB"/>
                <a:ea typeface="DFKai-SB"/>
                <a:cs typeface="DFKai-SB"/>
                <a:sym typeface="DFKai-SB"/>
              </a:rPr>
              <a:t>為教師延聘律師</a:t>
            </a:r>
            <a:r>
              <a:rPr lang="zh-TW" sz="2800">
                <a:latin typeface="DFKai-SB"/>
                <a:ea typeface="DFKai-SB"/>
                <a:cs typeface="DFKai-SB"/>
                <a:sym typeface="DFKai-SB"/>
              </a:rPr>
              <a:t>，或</a:t>
            </a:r>
            <a:r>
              <a:rPr lang="zh-TW" sz="2800">
                <a:solidFill>
                  <a:srgbClr val="FF0000"/>
                </a:solidFill>
                <a:latin typeface="DFKai-SB"/>
                <a:ea typeface="DFKai-SB"/>
                <a:cs typeface="DFKai-SB"/>
                <a:sym typeface="DFKai-SB"/>
              </a:rPr>
              <a:t>教師自行延聘律師後</a:t>
            </a:r>
            <a:r>
              <a:rPr lang="zh-TW" sz="2800">
                <a:latin typeface="DFKai-SB"/>
                <a:ea typeface="DFKai-SB"/>
                <a:cs typeface="DFKai-SB"/>
                <a:sym typeface="DFKai-SB"/>
              </a:rPr>
              <a:t>，向服務學校或幼兒園申請涉訟輔助。</a:t>
            </a:r>
            <a:endParaRPr/>
          </a:p>
          <a:p>
            <a:pPr indent="-228600" lvl="2" marL="1143000" rtl="0" algn="l">
              <a:lnSpc>
                <a:spcPct val="100000"/>
              </a:lnSpc>
              <a:spcBef>
                <a:spcPts val="500"/>
              </a:spcBef>
              <a:spcAft>
                <a:spcPts val="0"/>
              </a:spcAft>
              <a:buClr>
                <a:schemeClr val="dk1"/>
              </a:buClr>
              <a:buSzPts val="2800"/>
              <a:buChar char="•"/>
            </a:pPr>
            <a:r>
              <a:rPr lang="zh-TW" sz="2800">
                <a:latin typeface="DFKai-SB"/>
                <a:ea typeface="DFKai-SB"/>
                <a:cs typeface="DFKai-SB"/>
                <a:sym typeface="DFKai-SB"/>
              </a:rPr>
              <a:t>依本法第三十一條第一項第八款延聘律師為教師辯護及提供法律上之協助，</a:t>
            </a:r>
            <a:r>
              <a:rPr lang="zh-TW" sz="2800">
                <a:solidFill>
                  <a:srgbClr val="FF0000"/>
                </a:solidFill>
                <a:latin typeface="DFKai-SB"/>
                <a:ea typeface="DFKai-SB"/>
                <a:cs typeface="DFKai-SB"/>
                <a:sym typeface="DFKai-SB"/>
              </a:rPr>
              <a:t>指延聘律師為教師提供</a:t>
            </a:r>
            <a:r>
              <a:rPr lang="zh-TW" sz="2800">
                <a:solidFill>
                  <a:srgbClr val="0000FF"/>
                </a:solidFill>
                <a:latin typeface="DFKai-SB"/>
                <a:ea typeface="DFKai-SB"/>
                <a:cs typeface="DFKai-SB"/>
                <a:sym typeface="DFKai-SB"/>
              </a:rPr>
              <a:t>法律諮詢</a:t>
            </a:r>
            <a:r>
              <a:rPr lang="zh-TW" sz="2800">
                <a:solidFill>
                  <a:srgbClr val="FF0000"/>
                </a:solidFill>
                <a:latin typeface="DFKai-SB"/>
                <a:ea typeface="DFKai-SB"/>
                <a:cs typeface="DFKai-SB"/>
                <a:sym typeface="DFKai-SB"/>
              </a:rPr>
              <a:t>、文書代撰、代理訴訟、辯護、交涉協商及其他法律事務上之必要服務</a:t>
            </a:r>
            <a:r>
              <a:rPr lang="zh-TW" sz="2800">
                <a:latin typeface="DFKai-SB"/>
                <a:ea typeface="DFKai-SB"/>
                <a:cs typeface="DFKai-SB"/>
                <a:sym typeface="DFKai-SB"/>
              </a:rPr>
              <a:t>。</a:t>
            </a:r>
            <a:endParaRPr sz="2800">
              <a:latin typeface="DFKai-SB"/>
              <a:ea typeface="DFKai-SB"/>
              <a:cs typeface="DFKai-SB"/>
              <a:sym typeface="DFKai-SB"/>
            </a:endParaRPr>
          </a:p>
          <a:p>
            <a:pPr indent="-228600" lvl="1" marL="685800" rtl="0" algn="l">
              <a:lnSpc>
                <a:spcPct val="100000"/>
              </a:lnSpc>
              <a:spcBef>
                <a:spcPts val="500"/>
              </a:spcBef>
              <a:spcAft>
                <a:spcPts val="0"/>
              </a:spcAft>
              <a:buClr>
                <a:schemeClr val="dk1"/>
              </a:buClr>
              <a:buSzPts val="3200"/>
              <a:buChar char="•"/>
            </a:pPr>
            <a:r>
              <a:rPr lang="zh-TW" sz="3200">
                <a:latin typeface="DFKai-SB"/>
                <a:ea typeface="DFKai-SB"/>
                <a:cs typeface="DFKai-SB"/>
                <a:sym typeface="DFKai-SB"/>
              </a:rPr>
              <a:t>教師會訴訟基金</a:t>
            </a:r>
            <a:endParaRPr sz="3200">
              <a:latin typeface="DFKai-SB"/>
              <a:ea typeface="DFKai-SB"/>
              <a:cs typeface="DFKai-SB"/>
              <a:sym typeface="DFKai-SB"/>
            </a:endParaRPr>
          </a:p>
          <a:p>
            <a:pPr indent="-228600" lvl="2" marL="1143000" rtl="0" algn="l">
              <a:lnSpc>
                <a:spcPct val="100000"/>
              </a:lnSpc>
              <a:spcBef>
                <a:spcPts val="500"/>
              </a:spcBef>
              <a:spcAft>
                <a:spcPts val="0"/>
              </a:spcAft>
              <a:buClr>
                <a:schemeClr val="dk1"/>
              </a:buClr>
              <a:buSzPts val="2800"/>
              <a:buChar char="•"/>
            </a:pPr>
            <a:r>
              <a:rPr lang="zh-TW" sz="2800">
                <a:latin typeface="DFKai-SB"/>
                <a:ea typeface="DFKai-SB"/>
                <a:cs typeface="DFKai-SB"/>
                <a:sym typeface="DFKai-SB"/>
              </a:rPr>
              <a:t>補助以</a:t>
            </a:r>
            <a:r>
              <a:rPr lang="zh-TW" sz="2800">
                <a:solidFill>
                  <a:srgbClr val="FF0000"/>
                </a:solidFill>
                <a:latin typeface="DFKai-SB"/>
                <a:ea typeface="DFKai-SB"/>
                <a:cs typeface="DFKai-SB"/>
                <a:sym typeface="DFKai-SB"/>
              </a:rPr>
              <a:t>進入各類各級法院訴訟</a:t>
            </a:r>
            <a:r>
              <a:rPr lang="zh-TW" sz="2800">
                <a:latin typeface="DFKai-SB"/>
                <a:ea typeface="DFKai-SB"/>
                <a:cs typeface="DFKai-SB"/>
                <a:sym typeface="DFKai-SB"/>
              </a:rPr>
              <a:t>者為限</a:t>
            </a:r>
            <a:endParaRPr sz="2800">
              <a:latin typeface="DFKai-SB"/>
              <a:ea typeface="DFKai-SB"/>
              <a:cs typeface="DFKai-SB"/>
              <a:sym typeface="DFKai-SB"/>
            </a:endParaRPr>
          </a:p>
          <a:p>
            <a:pPr indent="-228600" lvl="2" marL="1143000" rtl="0" algn="l">
              <a:lnSpc>
                <a:spcPct val="100000"/>
              </a:lnSpc>
              <a:spcBef>
                <a:spcPts val="500"/>
              </a:spcBef>
              <a:spcAft>
                <a:spcPts val="0"/>
              </a:spcAft>
              <a:buClr>
                <a:schemeClr val="dk1"/>
              </a:buClr>
              <a:buSzPts val="2800"/>
              <a:buChar char="•"/>
            </a:pPr>
            <a:r>
              <a:rPr lang="zh-TW" sz="2800">
                <a:latin typeface="DFKai-SB"/>
                <a:ea typeface="DFKai-SB"/>
                <a:cs typeface="DFKai-SB"/>
                <a:sym typeface="DFKai-SB"/>
              </a:rPr>
              <a:t>勝訴或敗訴是否影響補助</a:t>
            </a:r>
            <a:endParaRPr sz="2800">
              <a:latin typeface="DFKai-SB"/>
              <a:ea typeface="DFKai-SB"/>
              <a:cs typeface="DFKai-SB"/>
              <a:sym typeface="DFKai-SB"/>
            </a:endParaRPr>
          </a:p>
          <a:p>
            <a:pPr indent="0" lvl="0" marL="228600" rtl="0" algn="l">
              <a:lnSpc>
                <a:spcPct val="90000"/>
              </a:lnSpc>
              <a:spcBef>
                <a:spcPts val="1000"/>
              </a:spcBef>
              <a:spcAft>
                <a:spcPts val="0"/>
              </a:spcAft>
              <a:buClr>
                <a:schemeClr val="dk1"/>
              </a:buClr>
              <a:buSzPts val="3600"/>
              <a:buNone/>
            </a:pPr>
            <a:r>
              <a:t/>
            </a:r>
            <a:endParaRPr sz="3600">
              <a:latin typeface="DFKai-SB"/>
              <a:ea typeface="DFKai-SB"/>
              <a:cs typeface="DFKai-SB"/>
              <a:sym typeface="DFKai-SB"/>
            </a:endParaRPr>
          </a:p>
          <a:p>
            <a:pPr indent="0" lvl="0" marL="228600" rtl="0" algn="l">
              <a:lnSpc>
                <a:spcPct val="90000"/>
              </a:lnSpc>
              <a:spcBef>
                <a:spcPts val="1000"/>
              </a:spcBef>
              <a:spcAft>
                <a:spcPts val="0"/>
              </a:spcAft>
              <a:buClr>
                <a:schemeClr val="dk1"/>
              </a:buClr>
              <a:buSzPts val="3600"/>
              <a:buNone/>
            </a:pPr>
            <a:r>
              <a:t/>
            </a:r>
            <a:endParaRPr sz="3600">
              <a:latin typeface="DFKai-SB"/>
              <a:ea typeface="DFKai-SB"/>
              <a:cs typeface="DFKai-SB"/>
              <a:sym typeface="DFKai-SB"/>
            </a:endParaRPr>
          </a:p>
          <a:p>
            <a:pPr indent="-76200" lvl="0" marL="228600" rtl="0" algn="l">
              <a:lnSpc>
                <a:spcPct val="90000"/>
              </a:lnSpc>
              <a:spcBef>
                <a:spcPts val="1000"/>
              </a:spcBef>
              <a:spcAft>
                <a:spcPts val="0"/>
              </a:spcAft>
              <a:buClr>
                <a:schemeClr val="dk1"/>
              </a:buClr>
              <a:buSzPts val="2400"/>
              <a:buNone/>
            </a:pPr>
            <a:r>
              <a:t/>
            </a:r>
            <a:endParaRPr sz="2400">
              <a:latin typeface="DFKai-SB"/>
              <a:ea typeface="DFKai-SB"/>
              <a:cs typeface="DFKai-SB"/>
              <a:sym typeface="DFKai-SB"/>
            </a:endParaRPr>
          </a:p>
          <a:p>
            <a:pPr indent="-76200" lvl="0" marL="228600" rtl="0" algn="l">
              <a:lnSpc>
                <a:spcPct val="90000"/>
              </a:lnSpc>
              <a:spcBef>
                <a:spcPts val="1000"/>
              </a:spcBef>
              <a:spcAft>
                <a:spcPts val="0"/>
              </a:spcAft>
              <a:buClr>
                <a:schemeClr val="dk1"/>
              </a:buClr>
              <a:buSzPts val="2400"/>
              <a:buNone/>
            </a:pPr>
            <a:r>
              <a:t/>
            </a:r>
            <a:endParaRPr sz="2400">
              <a:latin typeface="DFKai-SB"/>
              <a:ea typeface="DFKai-SB"/>
              <a:cs typeface="DFKai-SB"/>
              <a:sym typeface="DFKai-SB"/>
            </a:endParaRPr>
          </a:p>
          <a:p>
            <a:pPr indent="-76200" lvl="0" marL="228600" rtl="0" algn="l">
              <a:lnSpc>
                <a:spcPct val="90000"/>
              </a:lnSpc>
              <a:spcBef>
                <a:spcPts val="1000"/>
              </a:spcBef>
              <a:spcAft>
                <a:spcPts val="0"/>
              </a:spcAft>
              <a:buClr>
                <a:schemeClr val="dk1"/>
              </a:buClr>
              <a:buSzPts val="2400"/>
              <a:buNone/>
            </a:pPr>
            <a:r>
              <a:t/>
            </a:r>
            <a:endParaRPr sz="2400">
              <a:latin typeface="DFKai-SB"/>
              <a:ea typeface="DFKai-SB"/>
              <a:cs typeface="DFKai-SB"/>
              <a:sym typeface="DFKai-SB"/>
            </a:endParaRPr>
          </a:p>
          <a:p>
            <a:pPr indent="-76200" lvl="0" marL="228600" rtl="0" algn="l">
              <a:lnSpc>
                <a:spcPct val="90000"/>
              </a:lnSpc>
              <a:spcBef>
                <a:spcPts val="1000"/>
              </a:spcBef>
              <a:spcAft>
                <a:spcPts val="0"/>
              </a:spcAft>
              <a:buClr>
                <a:schemeClr val="dk1"/>
              </a:buClr>
              <a:buSzPts val="2400"/>
              <a:buNone/>
            </a:pPr>
            <a:r>
              <a:t/>
            </a:r>
            <a:endParaRPr sz="2400">
              <a:latin typeface="DFKai-SB"/>
              <a:ea typeface="DFKai-SB"/>
              <a:cs typeface="DFKai-SB"/>
              <a:sym typeface="DFKai-SB"/>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822" name="Google Shape;822;p5"/>
          <p:cNvSpPr txBox="1"/>
          <p:nvPr>
            <p:ph idx="1" type="body"/>
          </p:nvPr>
        </p:nvSpPr>
        <p:spPr>
          <a:xfrm>
            <a:off x="1436716" y="1443240"/>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823" name="Google Shape;823;p5"/>
          <p:cNvPicPr preferRelativeResize="0"/>
          <p:nvPr/>
        </p:nvPicPr>
        <p:blipFill rotWithShape="1">
          <a:blip r:embed="rId3">
            <a:alphaModFix/>
          </a:blip>
          <a:srcRect b="0" l="0" r="0" t="0"/>
          <a:stretch/>
        </p:blipFill>
        <p:spPr>
          <a:xfrm>
            <a:off x="1594570" y="1443240"/>
            <a:ext cx="3826714" cy="3826714"/>
          </a:xfrm>
          <a:prstGeom prst="rect">
            <a:avLst/>
          </a:prstGeom>
          <a:noFill/>
          <a:ln>
            <a:noFill/>
          </a:ln>
        </p:spPr>
      </p:pic>
      <p:pic>
        <p:nvPicPr>
          <p:cNvPr id="824" name="Google Shape;824;p5"/>
          <p:cNvPicPr preferRelativeResize="0"/>
          <p:nvPr/>
        </p:nvPicPr>
        <p:blipFill rotWithShape="1">
          <a:blip r:embed="rId4">
            <a:alphaModFix/>
          </a:blip>
          <a:srcRect b="0" l="0" r="0" t="0"/>
          <a:stretch/>
        </p:blipFill>
        <p:spPr>
          <a:xfrm>
            <a:off x="6470905" y="1436681"/>
            <a:ext cx="3833273" cy="383327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50"/>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1229" name="Google Shape;1229;p50"/>
          <p:cNvSpPr txBox="1"/>
          <p:nvPr>
            <p:ph idx="1" type="body"/>
          </p:nvPr>
        </p:nvSpPr>
        <p:spPr>
          <a:xfrm>
            <a:off x="3079102" y="251928"/>
            <a:ext cx="9321281" cy="6655442"/>
          </a:xfrm>
          <a:prstGeom prst="rect">
            <a:avLst/>
          </a:prstGeom>
          <a:noFill/>
          <a:ln>
            <a:noFill/>
          </a:ln>
        </p:spPr>
        <p:txBody>
          <a:bodyPr anchorCtr="0" anchor="t" bIns="45700" lIns="91425" spcFirstLastPara="1" rIns="91425" wrap="square" tIns="45700">
            <a:normAutofit/>
          </a:bodyPr>
          <a:lstStyle/>
          <a:p>
            <a:pPr indent="-241300" lvl="0" marL="228600" rtl="0" algn="l">
              <a:lnSpc>
                <a:spcPct val="90000"/>
              </a:lnSpc>
              <a:spcBef>
                <a:spcPts val="0"/>
              </a:spcBef>
              <a:spcAft>
                <a:spcPts val="0"/>
              </a:spcAft>
              <a:buClr>
                <a:schemeClr val="dk1"/>
              </a:buClr>
              <a:buSzPts val="3800"/>
              <a:buChar char="•"/>
            </a:pPr>
            <a:r>
              <a:rPr lang="zh-TW" sz="3800">
                <a:latin typeface="DFKai-SB"/>
                <a:ea typeface="DFKai-SB"/>
                <a:cs typeface="DFKai-SB"/>
                <a:sym typeface="DFKai-SB"/>
              </a:rPr>
              <a:t>教師教學時是在行使公權力嗎 ?</a:t>
            </a:r>
            <a:endParaRPr/>
          </a:p>
          <a:p>
            <a:pPr indent="-228600" lvl="1" marL="685800" rtl="0" algn="l">
              <a:lnSpc>
                <a:spcPct val="90000"/>
              </a:lnSpc>
              <a:spcBef>
                <a:spcPts val="500"/>
              </a:spcBef>
              <a:spcAft>
                <a:spcPts val="0"/>
              </a:spcAft>
              <a:buClr>
                <a:schemeClr val="dk1"/>
              </a:buClr>
              <a:buSzPts val="3400"/>
              <a:buChar char="•"/>
            </a:pPr>
            <a:r>
              <a:rPr lang="zh-TW" sz="3400">
                <a:latin typeface="DFKai-SB"/>
                <a:ea typeface="DFKai-SB"/>
                <a:cs typeface="DFKai-SB"/>
                <a:sym typeface="DFKai-SB"/>
              </a:rPr>
              <a:t>教師是公務員嗎?</a:t>
            </a:r>
            <a:endParaRPr/>
          </a:p>
          <a:p>
            <a:pPr indent="-228600" lvl="1" marL="685800" rtl="0" algn="l">
              <a:lnSpc>
                <a:spcPct val="90000"/>
              </a:lnSpc>
              <a:spcBef>
                <a:spcPts val="500"/>
              </a:spcBef>
              <a:spcAft>
                <a:spcPts val="0"/>
              </a:spcAft>
              <a:buClr>
                <a:schemeClr val="dk1"/>
              </a:buClr>
              <a:buSzPts val="3400"/>
              <a:buChar char="•"/>
            </a:pPr>
            <a:r>
              <a:rPr lang="zh-TW" sz="3400" u="sng">
                <a:solidFill>
                  <a:schemeClr val="hlink"/>
                </a:solidFill>
                <a:latin typeface="DFKai-SB"/>
                <a:ea typeface="DFKai-SB"/>
                <a:cs typeface="DFKai-SB"/>
                <a:sym typeface="DFKai-SB"/>
                <a:hlinkClick r:id="rId4"/>
              </a:rPr>
              <a:t>行使公權力?</a:t>
            </a:r>
            <a:endParaRPr sz="3400">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000"/>
              <a:buChar char="•"/>
            </a:pPr>
            <a:r>
              <a:rPr lang="zh-TW" sz="2000">
                <a:latin typeface="DFKai-SB"/>
                <a:ea typeface="DFKai-SB"/>
                <a:cs typeface="DFKai-SB"/>
                <a:sym typeface="DFKai-SB"/>
              </a:rPr>
              <a:t>https://tw.nextapple.com/local/20230905/295D158A7CA700FF985AD629665FB29E</a:t>
            </a:r>
            <a:endParaRPr sz="3400">
              <a:latin typeface="DFKai-SB"/>
              <a:ea typeface="DFKai-SB"/>
              <a:cs typeface="DFKai-SB"/>
              <a:sym typeface="DFKai-SB"/>
            </a:endParaRPr>
          </a:p>
          <a:p>
            <a:pPr indent="-241300" lvl="0" marL="228600" rtl="0" algn="l">
              <a:lnSpc>
                <a:spcPct val="90000"/>
              </a:lnSpc>
              <a:spcBef>
                <a:spcPts val="1000"/>
              </a:spcBef>
              <a:spcAft>
                <a:spcPts val="0"/>
              </a:spcAft>
              <a:buClr>
                <a:schemeClr val="dk1"/>
              </a:buClr>
              <a:buSzPts val="3800"/>
              <a:buChar char="•"/>
            </a:pPr>
            <a:r>
              <a:rPr lang="zh-TW" sz="3800">
                <a:latin typeface="DFKai-SB"/>
                <a:ea typeface="DFKai-SB"/>
                <a:cs typeface="DFKai-SB"/>
                <a:sym typeface="DFKai-SB"/>
              </a:rPr>
              <a:t>被投訴電話、台北市1999市民熱線可以一直打嗎?算是誣告嗎?</a:t>
            </a:r>
            <a:endParaRPr sz="3400">
              <a:latin typeface="DFKai-SB"/>
              <a:ea typeface="DFKai-SB"/>
              <a:cs typeface="DFKai-SB"/>
              <a:sym typeface="DFKai-SB"/>
            </a:endParaRPr>
          </a:p>
          <a:p>
            <a:pPr indent="0" lvl="0" marL="228600" rtl="0" algn="l">
              <a:lnSpc>
                <a:spcPct val="90000"/>
              </a:lnSpc>
              <a:spcBef>
                <a:spcPts val="1000"/>
              </a:spcBef>
              <a:spcAft>
                <a:spcPts val="0"/>
              </a:spcAft>
              <a:buClr>
                <a:schemeClr val="dk1"/>
              </a:buClr>
              <a:buSzPts val="3800"/>
              <a:buNone/>
            </a:pPr>
            <a:r>
              <a:t/>
            </a:r>
            <a:endParaRPr sz="3800">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latin typeface="DFKai-SB"/>
              <a:ea typeface="DFKai-SB"/>
              <a:cs typeface="DFKai-SB"/>
              <a:sym typeface="DFKai-SB"/>
            </a:endParaRPr>
          </a:p>
          <a:p>
            <a:pPr indent="-50800" lvl="0" marL="228600" rtl="0" algn="l">
              <a:lnSpc>
                <a:spcPct val="90000"/>
              </a:lnSpc>
              <a:spcBef>
                <a:spcPts val="1000"/>
              </a:spcBef>
              <a:spcAft>
                <a:spcPts val="0"/>
              </a:spcAft>
              <a:buClr>
                <a:schemeClr val="dk1"/>
              </a:buClr>
              <a:buSzPts val="2800"/>
              <a:buNone/>
            </a:pPr>
            <a:r>
              <a:t/>
            </a:r>
            <a:endParaRPr>
              <a:latin typeface="DFKai-SB"/>
              <a:ea typeface="DFKai-SB"/>
              <a:cs typeface="DFKai-SB"/>
              <a:sym typeface="DFKai-SB"/>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pic>
        <p:nvPicPr>
          <p:cNvPr id="1234" name="Google Shape;1234;p51"/>
          <p:cNvPicPr preferRelativeResize="0"/>
          <p:nvPr/>
        </p:nvPicPr>
        <p:blipFill rotWithShape="1">
          <a:blip r:embed="rId3">
            <a:alphaModFix/>
          </a:blip>
          <a:srcRect b="0" l="0" r="0" t="0"/>
          <a:stretch/>
        </p:blipFill>
        <p:spPr>
          <a:xfrm>
            <a:off x="2202025" y="0"/>
            <a:ext cx="8798767" cy="6444167"/>
          </a:xfrm>
          <a:prstGeom prst="rect">
            <a:avLst/>
          </a:prstGeom>
          <a:noFill/>
          <a:ln>
            <a:noFill/>
          </a:ln>
        </p:spPr>
      </p:pic>
      <p:sp>
        <p:nvSpPr>
          <p:cNvPr id="1235" name="Google Shape;1235;p51"/>
          <p:cNvSpPr/>
          <p:nvPr/>
        </p:nvSpPr>
        <p:spPr>
          <a:xfrm>
            <a:off x="3010064" y="2821689"/>
            <a:ext cx="1640425" cy="427767"/>
          </a:xfrm>
          <a:prstGeom prst="ellipse">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sp>
        <p:nvSpPr>
          <p:cNvPr id="1236" name="Google Shape;1236;p51"/>
          <p:cNvSpPr/>
          <p:nvPr/>
        </p:nvSpPr>
        <p:spPr>
          <a:xfrm>
            <a:off x="1911927" y="1102268"/>
            <a:ext cx="767152" cy="526297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4800">
                <a:solidFill>
                  <a:schemeClr val="accent4"/>
                </a:solidFill>
                <a:latin typeface="DFKai-SB"/>
                <a:ea typeface="DFKai-SB"/>
                <a:cs typeface="DFKai-SB"/>
                <a:sym typeface="DFKai-SB"/>
              </a:rPr>
              <a:t>學生遲到的表述</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pic>
        <p:nvPicPr>
          <p:cNvPr id="1241" name="Google Shape;1241;p52"/>
          <p:cNvPicPr preferRelativeResize="0"/>
          <p:nvPr/>
        </p:nvPicPr>
        <p:blipFill rotWithShape="1">
          <a:blip r:embed="rId3">
            <a:alphaModFix/>
          </a:blip>
          <a:srcRect b="0" l="0" r="0" t="0"/>
          <a:stretch/>
        </p:blipFill>
        <p:spPr>
          <a:xfrm>
            <a:off x="284492" y="2298149"/>
            <a:ext cx="11297428" cy="2824357"/>
          </a:xfrm>
          <a:prstGeom prst="rect">
            <a:avLst/>
          </a:prstGeom>
          <a:noFill/>
          <a:ln>
            <a:noFill/>
          </a:ln>
        </p:spPr>
      </p:pic>
      <p:sp>
        <p:nvSpPr>
          <p:cNvPr id="1242" name="Google Shape;1242;p52"/>
          <p:cNvSpPr/>
          <p:nvPr/>
        </p:nvSpPr>
        <p:spPr>
          <a:xfrm>
            <a:off x="1389186" y="5122506"/>
            <a:ext cx="595177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4800">
                <a:solidFill>
                  <a:schemeClr val="accent4"/>
                </a:solidFill>
                <a:latin typeface="DFKai-SB"/>
                <a:ea typeface="DFKai-SB"/>
                <a:cs typeface="DFKai-SB"/>
                <a:sym typeface="DFKai-SB"/>
              </a:rPr>
              <a:t>當學生罵髒話</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pic>
        <p:nvPicPr>
          <p:cNvPr id="1247" name="Google Shape;1247;p53"/>
          <p:cNvPicPr preferRelativeResize="0"/>
          <p:nvPr/>
        </p:nvPicPr>
        <p:blipFill rotWithShape="1">
          <a:blip r:embed="rId3">
            <a:alphaModFix/>
          </a:blip>
          <a:srcRect b="0" l="0" r="0" t="0"/>
          <a:stretch/>
        </p:blipFill>
        <p:spPr>
          <a:xfrm>
            <a:off x="177876" y="839756"/>
            <a:ext cx="12097089" cy="537443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pic>
        <p:nvPicPr>
          <p:cNvPr id="1252" name="Google Shape;1252;p54"/>
          <p:cNvPicPr preferRelativeResize="0"/>
          <p:nvPr/>
        </p:nvPicPr>
        <p:blipFill rotWithShape="1">
          <a:blip r:embed="rId3">
            <a:alphaModFix/>
          </a:blip>
          <a:srcRect b="0" l="0" r="0" t="0"/>
          <a:stretch/>
        </p:blipFill>
        <p:spPr>
          <a:xfrm>
            <a:off x="998948" y="273600"/>
            <a:ext cx="10193503" cy="582125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pic>
        <p:nvPicPr>
          <p:cNvPr descr="有粉筆的空白黑色黑板" id="1257" name="Google Shape;1257;p5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58" name="Google Shape;1258;p55"/>
          <p:cNvSpPr/>
          <p:nvPr/>
        </p:nvSpPr>
        <p:spPr>
          <a:xfrm>
            <a:off x="564413" y="1854126"/>
            <a:ext cx="8648521"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6000"/>
              <a:buFont typeface="DFKai-SB"/>
              <a:buNone/>
            </a:pPr>
            <a:r>
              <a:rPr b="0" i="0" lang="zh-TW" sz="6000" u="none" cap="none" strike="noStrike">
                <a:solidFill>
                  <a:schemeClr val="lt1"/>
                </a:solidFill>
                <a:latin typeface="DFKai-SB"/>
                <a:ea typeface="DFKai-SB"/>
                <a:cs typeface="DFKai-SB"/>
                <a:sym typeface="DFKai-SB"/>
              </a:rPr>
              <a:t>輔導</a:t>
            </a:r>
            <a:r>
              <a:rPr lang="zh-TW" sz="6000">
                <a:solidFill>
                  <a:schemeClr val="lt1"/>
                </a:solidFill>
                <a:latin typeface="DFKai-SB"/>
                <a:ea typeface="DFKai-SB"/>
                <a:cs typeface="DFKai-SB"/>
                <a:sym typeface="DFKai-SB"/>
              </a:rPr>
              <a:t>與</a:t>
            </a:r>
            <a:r>
              <a:rPr b="0" i="0" lang="zh-TW" sz="6000" u="none" cap="none" strike="noStrike">
                <a:solidFill>
                  <a:schemeClr val="lt1"/>
                </a:solidFill>
                <a:latin typeface="DFKai-SB"/>
                <a:ea typeface="DFKai-SB"/>
                <a:cs typeface="DFKai-SB"/>
                <a:sym typeface="DFKai-SB"/>
              </a:rPr>
              <a:t>管教辦法的重要性</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2" name="Shape 1262"/>
        <p:cNvGrpSpPr/>
        <p:nvPr/>
      </p:nvGrpSpPr>
      <p:grpSpPr>
        <a:xfrm>
          <a:off x="0" y="0"/>
          <a:ext cx="0" cy="0"/>
          <a:chOff x="0" y="0"/>
          <a:chExt cx="0" cy="0"/>
        </a:xfrm>
      </p:grpSpPr>
      <p:pic>
        <p:nvPicPr>
          <p:cNvPr id="1263" name="Google Shape;1263;p56"/>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264" name="Google Shape;1264;p56"/>
          <p:cNvSpPr/>
          <p:nvPr/>
        </p:nvSpPr>
        <p:spPr>
          <a:xfrm>
            <a:off x="643466" y="643467"/>
            <a:ext cx="10905067" cy="5571066"/>
          </a:xfrm>
          <a:custGeom>
            <a:rect b="b" l="l" r="r" t="t"/>
            <a:pathLst>
              <a:path extrusionOk="0" h="6857999" w="8130198">
                <a:moveTo>
                  <a:pt x="0" y="0"/>
                </a:moveTo>
                <a:lnTo>
                  <a:pt x="7241014" y="0"/>
                </a:lnTo>
                <a:lnTo>
                  <a:pt x="8130198" y="0"/>
                </a:lnTo>
                <a:lnTo>
                  <a:pt x="8130198" y="6857999"/>
                </a:lnTo>
                <a:lnTo>
                  <a:pt x="0" y="6857999"/>
                </a:lnTo>
                <a:lnTo>
                  <a:pt x="0" y="6375361"/>
                </a:lnTo>
                <a:close/>
              </a:path>
            </a:pathLst>
          </a:custGeom>
          <a:blipFill rotWithShape="1">
            <a:blip r:embed="rId3">
              <a:alphaModFix/>
            </a:blip>
            <a:stretch>
              <a:fillRect b="0" l="0" r="0" t="0"/>
            </a:stretch>
          </a:blipFill>
          <a:ln>
            <a:noFill/>
          </a:ln>
          <a:effectLst>
            <a:outerShdw blurRad="101600" rotWithShape="0" algn="t" dir="4380000" dist="152400">
              <a:srgbClr val="000000">
                <a:alpha val="42745"/>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Impact"/>
              <a:ea typeface="Impact"/>
              <a:cs typeface="Impact"/>
              <a:sym typeface="Impact"/>
            </a:endParaRPr>
          </a:p>
        </p:txBody>
      </p:sp>
      <p:sp>
        <p:nvSpPr>
          <p:cNvPr id="1265" name="Google Shape;1265;p56"/>
          <p:cNvSpPr txBox="1"/>
          <p:nvPr>
            <p:ph type="title"/>
          </p:nvPr>
        </p:nvSpPr>
        <p:spPr>
          <a:xfrm>
            <a:off x="1286933" y="1061660"/>
            <a:ext cx="9618133" cy="104310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800"/>
              <a:buFont typeface="DFKai-SB"/>
              <a:buNone/>
            </a:pPr>
            <a:r>
              <a:rPr lang="zh-TW" sz="4800">
                <a:latin typeface="DFKai-SB"/>
                <a:ea typeface="DFKai-SB"/>
                <a:cs typeface="DFKai-SB"/>
                <a:sym typeface="DFKai-SB"/>
              </a:rPr>
              <a:t>懲戒權-早期的輔導管教</a:t>
            </a:r>
            <a:endParaRPr/>
          </a:p>
        </p:txBody>
      </p:sp>
      <p:sp>
        <p:nvSpPr>
          <p:cNvPr id="1266" name="Google Shape;1266;p56"/>
          <p:cNvSpPr txBox="1"/>
          <p:nvPr>
            <p:ph idx="1" type="body"/>
          </p:nvPr>
        </p:nvSpPr>
        <p:spPr>
          <a:xfrm>
            <a:off x="1286933" y="2226681"/>
            <a:ext cx="9618133" cy="358629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20000"/>
              </a:lnSpc>
              <a:spcBef>
                <a:spcPts val="0"/>
              </a:spcBef>
              <a:spcAft>
                <a:spcPts val="0"/>
              </a:spcAft>
              <a:buSzPct val="160000"/>
              <a:buNone/>
            </a:pPr>
            <a:r>
              <a:rPr lang="zh-TW" sz="2800">
                <a:solidFill>
                  <a:srgbClr val="262626"/>
                </a:solidFill>
                <a:latin typeface="DFKai-SB"/>
                <a:ea typeface="DFKai-SB"/>
                <a:cs typeface="DFKai-SB"/>
                <a:sym typeface="DFKai-SB"/>
              </a:rPr>
              <a:t>民法</a:t>
            </a:r>
            <a:endParaRPr sz="2800" u="sng">
              <a:solidFill>
                <a:srgbClr val="262626"/>
              </a:solidFill>
              <a:latin typeface="DFKai-SB"/>
              <a:ea typeface="DFKai-SB"/>
              <a:cs typeface="DFKai-SB"/>
              <a:sym typeface="DFKai-SB"/>
              <a:hlinkClick r:id="rId5">
                <a:extLst>
                  <a:ext uri="{A12FA001-AC4F-418D-AE19-62706E023703}">
                    <ahyp:hlinkClr val="tx"/>
                  </a:ext>
                </a:extLst>
              </a:hlinkClick>
            </a:endParaRPr>
          </a:p>
          <a:p>
            <a:pPr indent="-263144" lvl="0" marL="228600" rtl="0" algn="l">
              <a:lnSpc>
                <a:spcPct val="120000"/>
              </a:lnSpc>
              <a:spcBef>
                <a:spcPts val="1000"/>
              </a:spcBef>
              <a:spcAft>
                <a:spcPts val="0"/>
              </a:spcAft>
              <a:buSzPct val="160000"/>
              <a:buChar char="•"/>
            </a:pPr>
            <a:r>
              <a:rPr lang="zh-TW" sz="2800" u="sng">
                <a:solidFill>
                  <a:srgbClr val="262626"/>
                </a:solidFill>
                <a:latin typeface="DFKai-SB"/>
                <a:ea typeface="DFKai-SB"/>
                <a:cs typeface="DFKai-SB"/>
                <a:sym typeface="DFKai-SB"/>
                <a:hlinkClick r:id="rId6">
                  <a:extLst>
                    <a:ext uri="{A12FA001-AC4F-418D-AE19-62706E023703}">
                      <ahyp:hlinkClr val="tx"/>
                    </a:ext>
                  </a:extLst>
                </a:hlinkClick>
              </a:rPr>
              <a:t>第 1084 條</a:t>
            </a:r>
            <a:endParaRPr sz="2800">
              <a:solidFill>
                <a:srgbClr val="262626"/>
              </a:solidFill>
              <a:latin typeface="DFKai-SB"/>
              <a:ea typeface="DFKai-SB"/>
              <a:cs typeface="DFKai-SB"/>
              <a:sym typeface="DFKai-SB"/>
            </a:endParaRPr>
          </a:p>
          <a:p>
            <a:pPr indent="-263144" lvl="1" marL="685800" rtl="0" algn="l">
              <a:lnSpc>
                <a:spcPct val="120000"/>
              </a:lnSpc>
              <a:spcBef>
                <a:spcPts val="500"/>
              </a:spcBef>
              <a:spcAft>
                <a:spcPts val="0"/>
              </a:spcAft>
              <a:buSzPct val="160000"/>
              <a:buChar char="•"/>
            </a:pPr>
            <a:r>
              <a:rPr lang="zh-TW" sz="2800">
                <a:solidFill>
                  <a:srgbClr val="262626"/>
                </a:solidFill>
                <a:latin typeface="DFKai-SB"/>
                <a:ea typeface="DFKai-SB"/>
                <a:cs typeface="DFKai-SB"/>
                <a:sym typeface="DFKai-SB"/>
              </a:rPr>
              <a:t>子女應孝敬父母。</a:t>
            </a:r>
            <a:endParaRPr/>
          </a:p>
          <a:p>
            <a:pPr indent="-263144" lvl="1" marL="685800" rtl="0" algn="l">
              <a:lnSpc>
                <a:spcPct val="120000"/>
              </a:lnSpc>
              <a:spcBef>
                <a:spcPts val="500"/>
              </a:spcBef>
              <a:spcAft>
                <a:spcPts val="0"/>
              </a:spcAft>
              <a:buSzPct val="160000"/>
              <a:buChar char="•"/>
            </a:pPr>
            <a:r>
              <a:rPr lang="zh-TW" sz="2800">
                <a:solidFill>
                  <a:srgbClr val="262626"/>
                </a:solidFill>
                <a:latin typeface="DFKai-SB"/>
                <a:ea typeface="DFKai-SB"/>
                <a:cs typeface="DFKai-SB"/>
                <a:sym typeface="DFKai-SB"/>
              </a:rPr>
              <a:t>父母對於未成年之子女，有保護及教養之權利義務。</a:t>
            </a:r>
            <a:endParaRPr/>
          </a:p>
          <a:p>
            <a:pPr indent="-263144" lvl="0" marL="228600" rtl="0" algn="l">
              <a:lnSpc>
                <a:spcPct val="120000"/>
              </a:lnSpc>
              <a:spcBef>
                <a:spcPts val="1000"/>
              </a:spcBef>
              <a:spcAft>
                <a:spcPts val="0"/>
              </a:spcAft>
              <a:buSzPct val="160000"/>
              <a:buChar char="•"/>
            </a:pPr>
            <a:r>
              <a:rPr lang="zh-TW" sz="2800" u="sng">
                <a:solidFill>
                  <a:srgbClr val="262626"/>
                </a:solidFill>
                <a:latin typeface="DFKai-SB"/>
                <a:ea typeface="DFKai-SB"/>
                <a:cs typeface="DFKai-SB"/>
                <a:sym typeface="DFKai-SB"/>
                <a:hlinkClick r:id="rId7">
                  <a:extLst>
                    <a:ext uri="{A12FA001-AC4F-418D-AE19-62706E023703}">
                      <ahyp:hlinkClr val="tx"/>
                    </a:ext>
                  </a:extLst>
                </a:hlinkClick>
              </a:rPr>
              <a:t>第 1085 條</a:t>
            </a:r>
            <a:endParaRPr sz="2800">
              <a:solidFill>
                <a:srgbClr val="262626"/>
              </a:solidFill>
              <a:latin typeface="DFKai-SB"/>
              <a:ea typeface="DFKai-SB"/>
              <a:cs typeface="DFKai-SB"/>
              <a:sym typeface="DFKai-SB"/>
            </a:endParaRPr>
          </a:p>
          <a:p>
            <a:pPr indent="-263144" lvl="1" marL="685800" rtl="0" algn="l">
              <a:lnSpc>
                <a:spcPct val="120000"/>
              </a:lnSpc>
              <a:spcBef>
                <a:spcPts val="500"/>
              </a:spcBef>
              <a:spcAft>
                <a:spcPts val="0"/>
              </a:spcAft>
              <a:buSzPct val="160000"/>
              <a:buChar char="•"/>
            </a:pPr>
            <a:r>
              <a:rPr lang="zh-TW" sz="2800">
                <a:solidFill>
                  <a:srgbClr val="262626"/>
                </a:solidFill>
                <a:latin typeface="DFKai-SB"/>
                <a:ea typeface="DFKai-SB"/>
                <a:cs typeface="DFKai-SB"/>
                <a:sym typeface="DFKai-SB"/>
              </a:rPr>
              <a:t>父母得於必要範圍內</a:t>
            </a:r>
            <a:r>
              <a:rPr lang="zh-TW" sz="2800">
                <a:solidFill>
                  <a:srgbClr val="262626"/>
                </a:solidFill>
                <a:highlight>
                  <a:srgbClr val="FFFF00"/>
                </a:highlight>
                <a:latin typeface="DFKai-SB"/>
                <a:ea typeface="DFKai-SB"/>
                <a:cs typeface="DFKai-SB"/>
                <a:sym typeface="DFKai-SB"/>
              </a:rPr>
              <a:t>懲戒</a:t>
            </a:r>
            <a:r>
              <a:rPr lang="zh-TW" sz="2800">
                <a:solidFill>
                  <a:srgbClr val="262626"/>
                </a:solidFill>
                <a:latin typeface="DFKai-SB"/>
                <a:ea typeface="DFKai-SB"/>
                <a:cs typeface="DFKai-SB"/>
                <a:sym typeface="DFKai-SB"/>
              </a:rPr>
              <a:t>其子女。</a:t>
            </a:r>
            <a:endParaRPr/>
          </a:p>
          <a:p>
            <a:pPr indent="-263144" lvl="0" marL="228600" rtl="0" algn="l">
              <a:lnSpc>
                <a:spcPct val="120000"/>
              </a:lnSpc>
              <a:spcBef>
                <a:spcPts val="1000"/>
              </a:spcBef>
              <a:spcAft>
                <a:spcPts val="0"/>
              </a:spcAft>
              <a:buSzPct val="160000"/>
              <a:buChar char="•"/>
            </a:pPr>
            <a:r>
              <a:rPr lang="zh-TW" sz="2800">
                <a:solidFill>
                  <a:srgbClr val="262626"/>
                </a:solidFill>
                <a:latin typeface="DFKai-SB"/>
                <a:ea typeface="DFKai-SB"/>
                <a:cs typeface="DFKai-SB"/>
                <a:sym typeface="DFKai-SB"/>
              </a:rPr>
              <a:t>突破校園特別權力關係(釋字382🡺684🡺784)+兒童權利公約</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0" name="Shape 1270"/>
        <p:cNvGrpSpPr/>
        <p:nvPr/>
      </p:nvGrpSpPr>
      <p:grpSpPr>
        <a:xfrm>
          <a:off x="0" y="0"/>
          <a:ext cx="0" cy="0"/>
          <a:chOff x="0" y="0"/>
          <a:chExt cx="0" cy="0"/>
        </a:xfrm>
      </p:grpSpPr>
      <p:pic>
        <p:nvPicPr>
          <p:cNvPr descr="Bubble sheet test paper and pencil" id="1271" name="Google Shape;1271;p57"/>
          <p:cNvPicPr preferRelativeResize="0"/>
          <p:nvPr/>
        </p:nvPicPr>
        <p:blipFill rotWithShape="1">
          <a:blip r:embed="rId4">
            <a:alphaModFix/>
          </a:blip>
          <a:srcRect b="1" l="52913" r="1" t="0"/>
          <a:stretch/>
        </p:blipFill>
        <p:spPr>
          <a:xfrm>
            <a:off x="404226" y="10"/>
            <a:ext cx="3840480" cy="5301586"/>
          </a:xfrm>
          <a:prstGeom prst="rect">
            <a:avLst/>
          </a:prstGeom>
          <a:noFill/>
          <a:ln cap="flat" cmpd="thinThick" w="57150">
            <a:solidFill>
              <a:srgbClr val="7F7F7F"/>
            </a:solidFill>
            <a:prstDash val="solid"/>
            <a:miter lim="800000"/>
            <a:headEnd len="sm" w="sm" type="none"/>
            <a:tailEnd len="sm" w="sm" type="none"/>
          </a:ln>
        </p:spPr>
      </p:pic>
      <p:sp>
        <p:nvSpPr>
          <p:cNvPr id="1272" name="Google Shape;1272;p57"/>
          <p:cNvSpPr txBox="1"/>
          <p:nvPr>
            <p:ph idx="1" type="body"/>
          </p:nvPr>
        </p:nvSpPr>
        <p:spPr>
          <a:xfrm>
            <a:off x="4332399" y="264052"/>
            <a:ext cx="6764954" cy="511053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110000"/>
              </a:lnSpc>
              <a:spcBef>
                <a:spcPts val="0"/>
              </a:spcBef>
              <a:spcAft>
                <a:spcPts val="0"/>
              </a:spcAft>
              <a:buSzPct val="160000"/>
              <a:buNone/>
            </a:pPr>
            <a:r>
              <a:rPr lang="zh-TW" sz="2400">
                <a:latin typeface="DFKai-SB"/>
                <a:ea typeface="DFKai-SB"/>
                <a:cs typeface="DFKai-SB"/>
                <a:sym typeface="DFKai-SB"/>
              </a:rPr>
              <a:t>教師法</a:t>
            </a:r>
            <a:endParaRPr sz="2400">
              <a:latin typeface="DFKai-SB"/>
              <a:ea typeface="DFKai-SB"/>
              <a:cs typeface="DFKai-SB"/>
              <a:sym typeface="DFKai-SB"/>
            </a:endParaRPr>
          </a:p>
          <a:p>
            <a:pPr indent="-228600" lvl="0" marL="228600" rtl="0" algn="l">
              <a:lnSpc>
                <a:spcPct val="110000"/>
              </a:lnSpc>
              <a:spcBef>
                <a:spcPts val="1000"/>
              </a:spcBef>
              <a:spcAft>
                <a:spcPts val="0"/>
              </a:spcAft>
              <a:buSzPct val="160000"/>
              <a:buChar char="•"/>
            </a:pPr>
            <a:r>
              <a:rPr lang="zh-TW" sz="2400" u="sng">
                <a:solidFill>
                  <a:schemeClr val="hlink"/>
                </a:solidFill>
                <a:latin typeface="DFKai-SB"/>
                <a:ea typeface="DFKai-SB"/>
                <a:cs typeface="DFKai-SB"/>
                <a:sym typeface="DFKai-SB"/>
                <a:hlinkClick r:id="rId5"/>
              </a:rPr>
              <a:t>第 31 條</a:t>
            </a:r>
            <a:endParaRPr sz="2400">
              <a:latin typeface="DFKai-SB"/>
              <a:ea typeface="DFKai-SB"/>
              <a:cs typeface="DFKai-SB"/>
              <a:sym typeface="DFKai-SB"/>
            </a:endParaRPr>
          </a:p>
          <a:p>
            <a:pPr indent="-228600" lvl="1" marL="685800" rtl="0" algn="l">
              <a:lnSpc>
                <a:spcPct val="110000"/>
              </a:lnSpc>
              <a:spcBef>
                <a:spcPts val="500"/>
              </a:spcBef>
              <a:spcAft>
                <a:spcPts val="0"/>
              </a:spcAft>
              <a:buSzPct val="160000"/>
              <a:buChar char="•"/>
            </a:pPr>
            <a:r>
              <a:rPr lang="zh-TW" sz="2400">
                <a:latin typeface="DFKai-SB"/>
                <a:ea typeface="DFKai-SB"/>
                <a:cs typeface="DFKai-SB"/>
                <a:sym typeface="DFKai-SB"/>
              </a:rPr>
              <a:t>教師接受聘任後，依有關法令及學校章則之規定，享有下列權利：</a:t>
            </a:r>
            <a:endParaRPr/>
          </a:p>
          <a:p>
            <a:pPr indent="-228600" lvl="2" marL="1143000" rtl="0" algn="l">
              <a:lnSpc>
                <a:spcPct val="110000"/>
              </a:lnSpc>
              <a:spcBef>
                <a:spcPts val="500"/>
              </a:spcBef>
              <a:spcAft>
                <a:spcPts val="0"/>
              </a:spcAft>
              <a:buSzPct val="160000"/>
              <a:buChar char="•"/>
            </a:pPr>
            <a:r>
              <a:rPr lang="zh-TW" sz="2400">
                <a:latin typeface="DFKai-SB"/>
                <a:ea typeface="DFKai-SB"/>
                <a:cs typeface="DFKai-SB"/>
                <a:sym typeface="DFKai-SB"/>
              </a:rPr>
              <a:t>六、教師之</a:t>
            </a:r>
            <a:r>
              <a:rPr b="1" lang="zh-TW" sz="2400" u="sng">
                <a:highlight>
                  <a:srgbClr val="FFFF00"/>
                </a:highlight>
                <a:latin typeface="DFKai-SB"/>
                <a:ea typeface="DFKai-SB"/>
                <a:cs typeface="DFKai-SB"/>
                <a:sym typeface="DFKai-SB"/>
              </a:rPr>
              <a:t>教學</a:t>
            </a:r>
            <a:r>
              <a:rPr lang="zh-TW" sz="2400">
                <a:latin typeface="DFKai-SB"/>
                <a:ea typeface="DFKai-SB"/>
                <a:cs typeface="DFKai-SB"/>
                <a:sym typeface="DFKai-SB"/>
              </a:rPr>
              <a:t>及對學生之</a:t>
            </a:r>
            <a:r>
              <a:rPr b="1" lang="zh-TW" sz="2400" u="sng">
                <a:highlight>
                  <a:srgbClr val="FFFF00"/>
                </a:highlight>
                <a:latin typeface="DFKai-SB"/>
                <a:ea typeface="DFKai-SB"/>
                <a:cs typeface="DFKai-SB"/>
                <a:sym typeface="DFKai-SB"/>
              </a:rPr>
              <a:t>輔導</a:t>
            </a:r>
            <a:r>
              <a:rPr lang="zh-TW" sz="2400">
                <a:latin typeface="DFKai-SB"/>
                <a:ea typeface="DFKai-SB"/>
                <a:cs typeface="DFKai-SB"/>
                <a:sym typeface="DFKai-SB"/>
              </a:rPr>
              <a:t>依法令及學校章則享有</a:t>
            </a:r>
            <a:r>
              <a:rPr lang="zh-TW" sz="2400">
                <a:highlight>
                  <a:srgbClr val="FFFF00"/>
                </a:highlight>
                <a:latin typeface="DFKai-SB"/>
                <a:ea typeface="DFKai-SB"/>
                <a:cs typeface="DFKai-SB"/>
                <a:sym typeface="DFKai-SB"/>
              </a:rPr>
              <a:t>專業自主</a:t>
            </a:r>
            <a:r>
              <a:rPr lang="zh-TW" sz="2400">
                <a:latin typeface="DFKai-SB"/>
                <a:ea typeface="DFKai-SB"/>
                <a:cs typeface="DFKai-SB"/>
                <a:sym typeface="DFKai-SB"/>
              </a:rPr>
              <a:t>。(進度、評量……)</a:t>
            </a:r>
            <a:endParaRPr/>
          </a:p>
          <a:p>
            <a:pPr indent="-228600" lvl="0" marL="228600" rtl="0" algn="l">
              <a:lnSpc>
                <a:spcPct val="110000"/>
              </a:lnSpc>
              <a:spcBef>
                <a:spcPts val="1000"/>
              </a:spcBef>
              <a:spcAft>
                <a:spcPts val="0"/>
              </a:spcAft>
              <a:buSzPct val="160000"/>
              <a:buChar char="•"/>
            </a:pPr>
            <a:r>
              <a:rPr lang="zh-TW" sz="2400" u="sng">
                <a:solidFill>
                  <a:schemeClr val="hlink"/>
                </a:solidFill>
                <a:latin typeface="DFKai-SB"/>
                <a:ea typeface="DFKai-SB"/>
                <a:cs typeface="DFKai-SB"/>
                <a:sym typeface="DFKai-SB"/>
                <a:hlinkClick r:id="rId6"/>
              </a:rPr>
              <a:t>第 32 條</a:t>
            </a:r>
            <a:endParaRPr sz="2400">
              <a:latin typeface="DFKai-SB"/>
              <a:ea typeface="DFKai-SB"/>
              <a:cs typeface="DFKai-SB"/>
              <a:sym typeface="DFKai-SB"/>
            </a:endParaRPr>
          </a:p>
          <a:p>
            <a:pPr indent="-228600" lvl="1" marL="685800" rtl="0" algn="l">
              <a:lnSpc>
                <a:spcPct val="110000"/>
              </a:lnSpc>
              <a:spcBef>
                <a:spcPts val="500"/>
              </a:spcBef>
              <a:spcAft>
                <a:spcPts val="0"/>
              </a:spcAft>
              <a:buSzPct val="160000"/>
              <a:buChar char="•"/>
            </a:pPr>
            <a:r>
              <a:rPr lang="zh-TW" sz="2400">
                <a:latin typeface="DFKai-SB"/>
                <a:ea typeface="DFKai-SB"/>
                <a:cs typeface="DFKai-SB"/>
                <a:sym typeface="DFKai-SB"/>
              </a:rPr>
              <a:t>教師除應遵守法令履行聘約外，並負有下列</a:t>
            </a:r>
            <a:r>
              <a:rPr lang="zh-TW" sz="2400">
                <a:highlight>
                  <a:srgbClr val="00FF00"/>
                </a:highlight>
                <a:latin typeface="DFKai-SB"/>
                <a:ea typeface="DFKai-SB"/>
                <a:cs typeface="DFKai-SB"/>
                <a:sym typeface="DFKai-SB"/>
              </a:rPr>
              <a:t>義務</a:t>
            </a:r>
            <a:r>
              <a:rPr lang="zh-TW" sz="2400">
                <a:latin typeface="DFKai-SB"/>
                <a:ea typeface="DFKai-SB"/>
                <a:cs typeface="DFKai-SB"/>
                <a:sym typeface="DFKai-SB"/>
              </a:rPr>
              <a:t>：</a:t>
            </a:r>
            <a:endParaRPr sz="2400">
              <a:latin typeface="DFKai-SB"/>
              <a:ea typeface="DFKai-SB"/>
              <a:cs typeface="DFKai-SB"/>
              <a:sym typeface="DFKai-SB"/>
            </a:endParaRPr>
          </a:p>
          <a:p>
            <a:pPr indent="-228600" lvl="2" marL="1143000" rtl="0" algn="l">
              <a:lnSpc>
                <a:spcPct val="110000"/>
              </a:lnSpc>
              <a:spcBef>
                <a:spcPts val="500"/>
              </a:spcBef>
              <a:spcAft>
                <a:spcPts val="0"/>
              </a:spcAft>
              <a:buSzPct val="160000"/>
              <a:buChar char="•"/>
            </a:pPr>
            <a:r>
              <a:rPr lang="zh-TW" sz="2400">
                <a:latin typeface="DFKai-SB"/>
                <a:ea typeface="DFKai-SB"/>
                <a:cs typeface="DFKai-SB"/>
                <a:sym typeface="DFKai-SB"/>
              </a:rPr>
              <a:t>四、</a:t>
            </a:r>
            <a:r>
              <a:rPr b="1" lang="zh-TW" sz="2400" u="sng">
                <a:latin typeface="DFKai-SB"/>
                <a:ea typeface="DFKai-SB"/>
                <a:cs typeface="DFKai-SB"/>
                <a:sym typeface="DFKai-SB"/>
              </a:rPr>
              <a:t>輔導或</a:t>
            </a:r>
            <a:r>
              <a:rPr b="1" lang="zh-TW" sz="2400" u="sng">
                <a:highlight>
                  <a:srgbClr val="00FF00"/>
                </a:highlight>
                <a:latin typeface="DFKai-SB"/>
                <a:ea typeface="DFKai-SB"/>
                <a:cs typeface="DFKai-SB"/>
                <a:sym typeface="DFKai-SB"/>
              </a:rPr>
              <a:t>管教</a:t>
            </a:r>
            <a:r>
              <a:rPr b="1" lang="zh-TW" sz="2400" u="sng">
                <a:latin typeface="DFKai-SB"/>
                <a:ea typeface="DFKai-SB"/>
                <a:cs typeface="DFKai-SB"/>
                <a:sym typeface="DFKai-SB"/>
              </a:rPr>
              <a:t>學生</a:t>
            </a:r>
            <a:r>
              <a:rPr lang="zh-TW" sz="2400">
                <a:latin typeface="DFKai-SB"/>
                <a:ea typeface="DFKai-SB"/>
                <a:cs typeface="DFKai-SB"/>
                <a:sym typeface="DFKai-SB"/>
              </a:rPr>
              <a:t>，導引其適性發展，並培養其健全人格。</a:t>
            </a:r>
            <a:endParaRPr sz="2400">
              <a:latin typeface="DFKai-SB"/>
              <a:ea typeface="DFKai-SB"/>
              <a:cs typeface="DFKai-SB"/>
              <a:sym typeface="DFKai-SB"/>
            </a:endParaRPr>
          </a:p>
          <a:p>
            <a:pPr indent="-228600" lvl="1" marL="685800" rtl="0" algn="l">
              <a:lnSpc>
                <a:spcPct val="110000"/>
              </a:lnSpc>
              <a:spcBef>
                <a:spcPts val="500"/>
              </a:spcBef>
              <a:spcAft>
                <a:spcPts val="0"/>
              </a:spcAft>
              <a:buSzPct val="160000"/>
              <a:buChar char="•"/>
            </a:pPr>
            <a:r>
              <a:rPr lang="zh-TW" sz="2400">
                <a:latin typeface="DFKai-SB"/>
                <a:ea typeface="DFKai-SB"/>
                <a:cs typeface="DFKai-SB"/>
                <a:sym typeface="DFKai-SB"/>
              </a:rPr>
              <a:t>前項第四款及第九款之辦法，由各校</a:t>
            </a:r>
            <a:r>
              <a:rPr lang="zh-TW" sz="2400">
                <a:highlight>
                  <a:srgbClr val="00FF00"/>
                </a:highlight>
                <a:latin typeface="DFKai-SB"/>
                <a:ea typeface="DFKai-SB"/>
                <a:cs typeface="DFKai-SB"/>
                <a:sym typeface="DFKai-SB"/>
              </a:rPr>
              <a:t>校務會議</a:t>
            </a:r>
            <a:r>
              <a:rPr lang="zh-TW" sz="2400">
                <a:latin typeface="DFKai-SB"/>
                <a:ea typeface="DFKai-SB"/>
                <a:cs typeface="DFKai-SB"/>
                <a:sym typeface="DFKai-SB"/>
              </a:rPr>
              <a:t>定之。</a:t>
            </a:r>
            <a:endParaRPr/>
          </a:p>
          <a:p>
            <a:pPr indent="-3047" lvl="0" marL="228600" rtl="0" algn="l">
              <a:lnSpc>
                <a:spcPct val="110000"/>
              </a:lnSpc>
              <a:spcBef>
                <a:spcPts val="1000"/>
              </a:spcBef>
              <a:spcAft>
                <a:spcPts val="0"/>
              </a:spcAft>
              <a:buSzPct val="160000"/>
              <a:buNone/>
            </a:pPr>
            <a:r>
              <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58"/>
          <p:cNvSpPr txBox="1"/>
          <p:nvPr>
            <p:ph type="title"/>
          </p:nvPr>
        </p:nvSpPr>
        <p:spPr>
          <a:xfrm>
            <a:off x="838200" y="33594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輔導管教辦法的指引</a:t>
            </a:r>
            <a:endParaRPr/>
          </a:p>
        </p:txBody>
      </p:sp>
      <p:sp>
        <p:nvSpPr>
          <p:cNvPr id="1278" name="Google Shape;1278;p58"/>
          <p:cNvSpPr txBox="1"/>
          <p:nvPr>
            <p:ph idx="1" type="body"/>
          </p:nvPr>
        </p:nvSpPr>
        <p:spPr>
          <a:xfrm>
            <a:off x="838200" y="1556425"/>
            <a:ext cx="10776626" cy="497083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zh-TW" sz="3200">
                <a:latin typeface="DFKai-SB"/>
                <a:ea typeface="DFKai-SB"/>
                <a:cs typeface="DFKai-SB"/>
                <a:sym typeface="DFKai-SB"/>
              </a:rPr>
              <a:t>十、輔導與管教學生之</a:t>
            </a:r>
            <a:r>
              <a:rPr lang="zh-TW" sz="3200">
                <a:solidFill>
                  <a:srgbClr val="FF0000"/>
                </a:solidFill>
                <a:latin typeface="DFKai-SB"/>
                <a:ea typeface="DFKai-SB"/>
                <a:cs typeface="DFKai-SB"/>
                <a:sym typeface="DFKai-SB"/>
              </a:rPr>
              <a:t>目的</a:t>
            </a:r>
            <a:r>
              <a:rPr lang="zh-TW" sz="3200">
                <a:latin typeface="DFKai-SB"/>
                <a:ea typeface="DFKai-SB"/>
                <a:cs typeface="DFKai-SB"/>
                <a:sym typeface="DFKai-SB"/>
              </a:rPr>
              <a:t>:</a:t>
            </a:r>
            <a:endParaRPr/>
          </a:p>
          <a:p>
            <a:pPr indent="0" lvl="0" marL="0" rtl="0" algn="l">
              <a:lnSpc>
                <a:spcPct val="100000"/>
              </a:lnSpc>
              <a:spcBef>
                <a:spcPts val="0"/>
              </a:spcBef>
              <a:spcAft>
                <a:spcPts val="0"/>
              </a:spcAft>
              <a:buClr>
                <a:schemeClr val="dk1"/>
              </a:buClr>
              <a:buSzPts val="3200"/>
              <a:buNone/>
            </a:pPr>
            <a:r>
              <a:rPr lang="zh-TW" sz="3200">
                <a:latin typeface="DFKai-SB"/>
                <a:ea typeface="DFKai-SB"/>
                <a:cs typeface="DFKai-SB"/>
                <a:sym typeface="DFKai-SB"/>
              </a:rPr>
              <a:t>教師輔導與管教學生之目的，包括：</a:t>
            </a:r>
            <a:endParaRPr/>
          </a:p>
          <a:p>
            <a:pPr indent="0" lvl="0" marL="0" rtl="0" algn="l">
              <a:lnSpc>
                <a:spcPct val="100000"/>
              </a:lnSpc>
              <a:spcBef>
                <a:spcPts val="0"/>
              </a:spcBef>
              <a:spcAft>
                <a:spcPts val="0"/>
              </a:spcAft>
              <a:buClr>
                <a:schemeClr val="dk1"/>
              </a:buClr>
              <a:buSzPts val="3200"/>
              <a:buNone/>
            </a:pPr>
            <a:r>
              <a:rPr lang="zh-TW" sz="3200">
                <a:latin typeface="DFKai-SB"/>
                <a:ea typeface="DFKai-SB"/>
                <a:cs typeface="DFKai-SB"/>
                <a:sym typeface="DFKai-SB"/>
              </a:rPr>
              <a:t>（一）增進</a:t>
            </a:r>
            <a:r>
              <a:rPr lang="zh-TW" sz="3200">
                <a:solidFill>
                  <a:srgbClr val="FF0000"/>
                </a:solidFill>
                <a:latin typeface="DFKai-SB"/>
                <a:ea typeface="DFKai-SB"/>
                <a:cs typeface="DFKai-SB"/>
                <a:sym typeface="DFKai-SB"/>
              </a:rPr>
              <a:t>學生良好行為及習慣</a:t>
            </a:r>
            <a:r>
              <a:rPr lang="zh-TW" sz="3200">
                <a:latin typeface="DFKai-SB"/>
                <a:ea typeface="DFKai-SB"/>
                <a:cs typeface="DFKai-SB"/>
                <a:sym typeface="DFKai-SB"/>
              </a:rPr>
              <a:t>，減少學生不良行為及習慣，</a:t>
            </a:r>
            <a:endParaRPr sz="3200">
              <a:latin typeface="DFKai-SB"/>
              <a:ea typeface="DFKai-SB"/>
              <a:cs typeface="DFKai-SB"/>
              <a:sym typeface="DFKai-SB"/>
            </a:endParaRPr>
          </a:p>
          <a:p>
            <a:pPr indent="0" lvl="0" marL="0" rtl="0" algn="l">
              <a:lnSpc>
                <a:spcPct val="100000"/>
              </a:lnSpc>
              <a:spcBef>
                <a:spcPts val="0"/>
              </a:spcBef>
              <a:spcAft>
                <a:spcPts val="0"/>
              </a:spcAft>
              <a:buClr>
                <a:schemeClr val="dk1"/>
              </a:buClr>
              <a:buSzPts val="3200"/>
              <a:buNone/>
            </a:pPr>
            <a:r>
              <a:rPr lang="zh-TW" sz="3200">
                <a:latin typeface="DFKai-SB"/>
                <a:ea typeface="DFKai-SB"/>
                <a:cs typeface="DFKai-SB"/>
                <a:sym typeface="DFKai-SB"/>
              </a:rPr>
              <a:t>      以促進學生身心發展及身體自主，激發個人潛能，培</a:t>
            </a:r>
            <a:endParaRPr sz="3200">
              <a:latin typeface="DFKai-SB"/>
              <a:ea typeface="DFKai-SB"/>
              <a:cs typeface="DFKai-SB"/>
              <a:sym typeface="DFKai-SB"/>
            </a:endParaRPr>
          </a:p>
          <a:p>
            <a:pPr indent="0" lvl="0" marL="0" rtl="0" algn="l">
              <a:lnSpc>
                <a:spcPct val="100000"/>
              </a:lnSpc>
              <a:spcBef>
                <a:spcPts val="0"/>
              </a:spcBef>
              <a:spcAft>
                <a:spcPts val="0"/>
              </a:spcAft>
              <a:buClr>
                <a:schemeClr val="dk1"/>
              </a:buClr>
              <a:buSzPts val="3200"/>
              <a:buNone/>
            </a:pPr>
            <a:r>
              <a:rPr lang="zh-TW" sz="3200">
                <a:latin typeface="DFKai-SB"/>
                <a:ea typeface="DFKai-SB"/>
                <a:cs typeface="DFKai-SB"/>
                <a:sym typeface="DFKai-SB"/>
              </a:rPr>
              <a:t>      養健全人格並導引適性發展。</a:t>
            </a:r>
            <a:endParaRPr/>
          </a:p>
          <a:p>
            <a:pPr indent="0" lvl="0" marL="0" rtl="0" algn="l">
              <a:lnSpc>
                <a:spcPct val="100000"/>
              </a:lnSpc>
              <a:spcBef>
                <a:spcPts val="0"/>
              </a:spcBef>
              <a:spcAft>
                <a:spcPts val="0"/>
              </a:spcAft>
              <a:buClr>
                <a:schemeClr val="dk1"/>
              </a:buClr>
              <a:buSzPts val="3200"/>
              <a:buNone/>
            </a:pPr>
            <a:r>
              <a:rPr lang="zh-TW" sz="3200">
                <a:latin typeface="DFKai-SB"/>
                <a:ea typeface="DFKai-SB"/>
                <a:cs typeface="DFKai-SB"/>
                <a:sym typeface="DFKai-SB"/>
              </a:rPr>
              <a:t>（二）培養學生自尊尊人、自治自律之處世態度。</a:t>
            </a:r>
            <a:endParaRPr/>
          </a:p>
          <a:p>
            <a:pPr indent="0" lvl="0" marL="0" rtl="0" algn="l">
              <a:lnSpc>
                <a:spcPct val="100000"/>
              </a:lnSpc>
              <a:spcBef>
                <a:spcPts val="0"/>
              </a:spcBef>
              <a:spcAft>
                <a:spcPts val="0"/>
              </a:spcAft>
              <a:buClr>
                <a:schemeClr val="dk1"/>
              </a:buClr>
              <a:buSzPts val="3200"/>
              <a:buNone/>
            </a:pPr>
            <a:r>
              <a:rPr lang="zh-TW" sz="3200">
                <a:latin typeface="DFKai-SB"/>
                <a:ea typeface="DFKai-SB"/>
                <a:cs typeface="DFKai-SB"/>
                <a:sym typeface="DFKai-SB"/>
              </a:rPr>
              <a:t>（三）維護</a:t>
            </a:r>
            <a:r>
              <a:rPr lang="zh-TW" sz="3200">
                <a:solidFill>
                  <a:srgbClr val="FF0000"/>
                </a:solidFill>
                <a:latin typeface="DFKai-SB"/>
                <a:ea typeface="DFKai-SB"/>
                <a:cs typeface="DFKai-SB"/>
                <a:sym typeface="DFKai-SB"/>
              </a:rPr>
              <a:t>校園安全</a:t>
            </a:r>
            <a:r>
              <a:rPr lang="zh-TW" sz="3200">
                <a:latin typeface="DFKai-SB"/>
                <a:ea typeface="DFKai-SB"/>
                <a:cs typeface="DFKai-SB"/>
                <a:sym typeface="DFKai-SB"/>
              </a:rPr>
              <a:t>，避免學生受到霸凌及其他危害。</a:t>
            </a:r>
            <a:endParaRPr/>
          </a:p>
          <a:p>
            <a:pPr indent="0" lvl="0" marL="0" rtl="0" algn="l">
              <a:lnSpc>
                <a:spcPct val="100000"/>
              </a:lnSpc>
              <a:spcBef>
                <a:spcPts val="0"/>
              </a:spcBef>
              <a:spcAft>
                <a:spcPts val="0"/>
              </a:spcAft>
              <a:buClr>
                <a:schemeClr val="dk1"/>
              </a:buClr>
              <a:buSzPts val="3200"/>
              <a:buNone/>
            </a:pPr>
            <a:r>
              <a:rPr lang="zh-TW" sz="3200">
                <a:latin typeface="DFKai-SB"/>
                <a:ea typeface="DFKai-SB"/>
                <a:cs typeface="DFKai-SB"/>
                <a:sym typeface="DFKai-SB"/>
              </a:rPr>
              <a:t>（四）維護</a:t>
            </a:r>
            <a:r>
              <a:rPr lang="zh-TW" sz="3200">
                <a:solidFill>
                  <a:srgbClr val="FF0000"/>
                </a:solidFill>
                <a:latin typeface="DFKai-SB"/>
                <a:ea typeface="DFKai-SB"/>
                <a:cs typeface="DFKai-SB"/>
                <a:sym typeface="DFKai-SB"/>
              </a:rPr>
              <a:t>教學秩序</a:t>
            </a:r>
            <a:r>
              <a:rPr lang="zh-TW" sz="3200">
                <a:latin typeface="DFKai-SB"/>
                <a:ea typeface="DFKai-SB"/>
                <a:cs typeface="DFKai-SB"/>
                <a:sym typeface="DFKai-SB"/>
              </a:rPr>
              <a:t>，確保班級教學及學校教育活動之正常</a:t>
            </a:r>
            <a:endParaRPr sz="3200">
              <a:latin typeface="DFKai-SB"/>
              <a:ea typeface="DFKai-SB"/>
              <a:cs typeface="DFKai-SB"/>
              <a:sym typeface="DFKai-SB"/>
            </a:endParaRPr>
          </a:p>
          <a:p>
            <a:pPr indent="0" lvl="0" marL="0" rtl="0" algn="l">
              <a:lnSpc>
                <a:spcPct val="100000"/>
              </a:lnSpc>
              <a:spcBef>
                <a:spcPts val="0"/>
              </a:spcBef>
              <a:spcAft>
                <a:spcPts val="0"/>
              </a:spcAft>
              <a:buClr>
                <a:schemeClr val="dk1"/>
              </a:buClr>
              <a:buSzPts val="3200"/>
              <a:buNone/>
            </a:pPr>
            <a:r>
              <a:rPr lang="zh-TW" sz="3200">
                <a:latin typeface="DFKai-SB"/>
                <a:ea typeface="DFKai-SB"/>
                <a:cs typeface="DFKai-SB"/>
                <a:sym typeface="DFKai-SB"/>
              </a:rPr>
              <a:t>      進行。</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2" name="Shape 1282"/>
        <p:cNvGrpSpPr/>
        <p:nvPr/>
      </p:nvGrpSpPr>
      <p:grpSpPr>
        <a:xfrm>
          <a:off x="0" y="0"/>
          <a:ext cx="0" cy="0"/>
          <a:chOff x="0" y="0"/>
          <a:chExt cx="0" cy="0"/>
        </a:xfrm>
      </p:grpSpPr>
      <p:sp>
        <p:nvSpPr>
          <p:cNvPr id="1283" name="Google Shape;1283;p5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4" name="Google Shape;1284;p59"/>
          <p:cNvSpPr txBox="1"/>
          <p:nvPr>
            <p:ph type="title"/>
          </p:nvPr>
        </p:nvSpPr>
        <p:spPr>
          <a:xfrm>
            <a:off x="5297762" y="329184"/>
            <a:ext cx="625111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zh-TW" sz="5400"/>
              <a:t>21-應輔導與管教之違法或不當行為</a:t>
            </a:r>
            <a:endParaRPr/>
          </a:p>
        </p:txBody>
      </p:sp>
      <p:pic>
        <p:nvPicPr>
          <p:cNvPr descr="Desks in empty classroom" id="1285" name="Google Shape;1285;p59"/>
          <p:cNvPicPr preferRelativeResize="0"/>
          <p:nvPr/>
        </p:nvPicPr>
        <p:blipFill rotWithShape="1">
          <a:blip r:embed="rId3">
            <a:alphaModFix/>
          </a:blip>
          <a:srcRect b="0" l="26221" r="22845"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1286" name="Google Shape;1286;p59"/>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7" name="Google Shape;1287;p59"/>
          <p:cNvSpPr txBox="1"/>
          <p:nvPr>
            <p:ph idx="1" type="body"/>
          </p:nvPr>
        </p:nvSpPr>
        <p:spPr>
          <a:xfrm>
            <a:off x="5297762" y="2706624"/>
            <a:ext cx="6251110" cy="34838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zh-TW" sz="2400">
                <a:latin typeface="DFKai-SB"/>
                <a:ea typeface="DFKai-SB"/>
                <a:cs typeface="DFKai-SB"/>
                <a:sym typeface="DFKai-SB"/>
              </a:rPr>
              <a:t>學生有下列行為之一者，學校及教師應施以適當輔導或管教：</a:t>
            </a:r>
            <a:endParaRPr/>
          </a:p>
          <a:p>
            <a:pPr indent="0" lvl="0" marL="0" rtl="0" algn="l">
              <a:lnSpc>
                <a:spcPct val="90000"/>
              </a:lnSpc>
              <a:spcBef>
                <a:spcPts val="1000"/>
              </a:spcBef>
              <a:spcAft>
                <a:spcPts val="0"/>
              </a:spcAft>
              <a:buClr>
                <a:schemeClr val="dk1"/>
              </a:buClr>
              <a:buSzPts val="2400"/>
              <a:buNone/>
            </a:pPr>
            <a:r>
              <a:rPr lang="zh-TW" sz="2400">
                <a:latin typeface="DFKai-SB"/>
                <a:ea typeface="DFKai-SB"/>
                <a:cs typeface="DFKai-SB"/>
                <a:sym typeface="DFKai-SB"/>
              </a:rPr>
              <a:t>（一）違反</a:t>
            </a:r>
            <a:r>
              <a:rPr lang="zh-TW" sz="2400">
                <a:solidFill>
                  <a:srgbClr val="FF0000"/>
                </a:solidFill>
                <a:latin typeface="DFKai-SB"/>
                <a:ea typeface="DFKai-SB"/>
                <a:cs typeface="DFKai-SB"/>
                <a:sym typeface="DFKai-SB"/>
              </a:rPr>
              <a:t>法</a:t>
            </a:r>
            <a:r>
              <a:rPr lang="zh-TW" sz="2400">
                <a:latin typeface="DFKai-SB"/>
                <a:ea typeface="DFKai-SB"/>
                <a:cs typeface="DFKai-SB"/>
                <a:sym typeface="DFKai-SB"/>
              </a:rPr>
              <a:t>律、法規命令或地方自治規章。</a:t>
            </a:r>
            <a:endParaRPr/>
          </a:p>
          <a:p>
            <a:pPr indent="0" lvl="0" marL="0" rtl="0" algn="l">
              <a:lnSpc>
                <a:spcPct val="90000"/>
              </a:lnSpc>
              <a:spcBef>
                <a:spcPts val="1000"/>
              </a:spcBef>
              <a:spcAft>
                <a:spcPts val="0"/>
              </a:spcAft>
              <a:buClr>
                <a:schemeClr val="dk1"/>
              </a:buClr>
              <a:buSzPts val="2400"/>
              <a:buNone/>
            </a:pPr>
            <a:r>
              <a:rPr lang="zh-TW" sz="2400">
                <a:latin typeface="DFKai-SB"/>
                <a:ea typeface="DFKai-SB"/>
                <a:cs typeface="DFKai-SB"/>
                <a:sym typeface="DFKai-SB"/>
              </a:rPr>
              <a:t>（二）違反依合法程序制定之</a:t>
            </a:r>
            <a:r>
              <a:rPr lang="zh-TW" sz="2400">
                <a:solidFill>
                  <a:srgbClr val="FF0000"/>
                </a:solidFill>
                <a:latin typeface="DFKai-SB"/>
                <a:ea typeface="DFKai-SB"/>
                <a:cs typeface="DFKai-SB"/>
                <a:sym typeface="DFKai-SB"/>
              </a:rPr>
              <a:t>校規</a:t>
            </a:r>
            <a:r>
              <a:rPr lang="zh-TW" sz="2400">
                <a:latin typeface="DFKai-SB"/>
                <a:ea typeface="DFKai-SB"/>
                <a:cs typeface="DFKai-SB"/>
                <a:sym typeface="DFKai-SB"/>
              </a:rPr>
              <a:t>。</a:t>
            </a:r>
            <a:endParaRPr/>
          </a:p>
          <a:p>
            <a:pPr indent="0" lvl="0" marL="0" rtl="0" algn="l">
              <a:lnSpc>
                <a:spcPct val="90000"/>
              </a:lnSpc>
              <a:spcBef>
                <a:spcPts val="1000"/>
              </a:spcBef>
              <a:spcAft>
                <a:spcPts val="0"/>
              </a:spcAft>
              <a:buClr>
                <a:schemeClr val="dk1"/>
              </a:buClr>
              <a:buSzPts val="2400"/>
              <a:buNone/>
            </a:pPr>
            <a:r>
              <a:rPr lang="zh-TW" sz="2400">
                <a:latin typeface="DFKai-SB"/>
                <a:ea typeface="DFKai-SB"/>
                <a:cs typeface="DFKai-SB"/>
                <a:sym typeface="DFKai-SB"/>
              </a:rPr>
              <a:t>（三）危害</a:t>
            </a:r>
            <a:r>
              <a:rPr lang="zh-TW" sz="2400">
                <a:solidFill>
                  <a:srgbClr val="FF0000"/>
                </a:solidFill>
                <a:latin typeface="DFKai-SB"/>
                <a:ea typeface="DFKai-SB"/>
                <a:cs typeface="DFKai-SB"/>
                <a:sym typeface="DFKai-SB"/>
              </a:rPr>
              <a:t>校園安全</a:t>
            </a:r>
            <a:r>
              <a:rPr lang="zh-TW" sz="2400">
                <a:latin typeface="DFKai-SB"/>
                <a:ea typeface="DFKai-SB"/>
                <a:cs typeface="DFKai-SB"/>
                <a:sym typeface="DFKai-SB"/>
              </a:rPr>
              <a:t>。</a:t>
            </a:r>
            <a:endParaRPr/>
          </a:p>
          <a:p>
            <a:pPr indent="0" lvl="0" marL="0" rtl="0" algn="l">
              <a:lnSpc>
                <a:spcPct val="90000"/>
              </a:lnSpc>
              <a:spcBef>
                <a:spcPts val="1000"/>
              </a:spcBef>
              <a:spcAft>
                <a:spcPts val="0"/>
              </a:spcAft>
              <a:buClr>
                <a:schemeClr val="dk1"/>
              </a:buClr>
              <a:buSzPts val="2400"/>
              <a:buNone/>
            </a:pPr>
            <a:r>
              <a:rPr lang="zh-TW" sz="2400">
                <a:latin typeface="DFKai-SB"/>
                <a:ea typeface="DFKai-SB"/>
                <a:cs typeface="DFKai-SB"/>
                <a:sym typeface="DFKai-SB"/>
              </a:rPr>
              <a:t>（四）妨害班級</a:t>
            </a:r>
            <a:r>
              <a:rPr lang="zh-TW" sz="2400">
                <a:solidFill>
                  <a:srgbClr val="FF0000"/>
                </a:solidFill>
                <a:latin typeface="DFKai-SB"/>
                <a:ea typeface="DFKai-SB"/>
                <a:cs typeface="DFKai-SB"/>
                <a:sym typeface="DFKai-SB"/>
              </a:rPr>
              <a:t>教學</a:t>
            </a:r>
            <a:r>
              <a:rPr lang="zh-TW" sz="2400">
                <a:latin typeface="DFKai-SB"/>
                <a:ea typeface="DFKai-SB"/>
                <a:cs typeface="DFKai-SB"/>
                <a:sym typeface="DFKai-SB"/>
              </a:rPr>
              <a:t>及學校教育活動之正常進行。</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graphicFrame>
        <p:nvGraphicFramePr>
          <p:cNvPr id="829" name="Google Shape;829;p6"/>
          <p:cNvGraphicFramePr/>
          <p:nvPr/>
        </p:nvGraphicFramePr>
        <p:xfrm>
          <a:off x="537882" y="144149"/>
          <a:ext cx="3000000" cy="3000000"/>
        </p:xfrm>
        <a:graphic>
          <a:graphicData uri="http://schemas.openxmlformats.org/drawingml/2006/table">
            <a:tbl>
              <a:tblPr>
                <a:noFill/>
                <a:tableStyleId>{90C8DF52-39F6-49D1-96A6-719D045A59B0}</a:tableStyleId>
              </a:tblPr>
              <a:tblGrid>
                <a:gridCol w="1154375"/>
                <a:gridCol w="1017850"/>
                <a:gridCol w="3152825"/>
                <a:gridCol w="1117850"/>
                <a:gridCol w="1714500"/>
                <a:gridCol w="3270550"/>
              </a:tblGrid>
              <a:tr h="502375">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類別</a:t>
                      </a:r>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刑法條文</a:t>
                      </a:r>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犯罪構成要件</a:t>
                      </a:r>
                      <a:endParaRPr/>
                    </a:p>
                  </a:txBody>
                  <a:tcPr marT="24450" marB="24450" marR="48900" marL="48900" anchor="ctr">
                    <a:solidFill>
                      <a:srgbClr val="F5EBE9"/>
                    </a:solidFill>
                  </a:tcP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保護法益</a:t>
                      </a:r>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可能刑度</a:t>
                      </a:r>
                      <a:endParaRPr/>
                    </a:p>
                  </a:txBody>
                  <a:tcPr marT="24450" marB="24450" marR="48900" marL="48900" anchor="ctr">
                    <a:solidFill>
                      <a:srgbClr val="F5EBE9"/>
                    </a:solidFill>
                  </a:tcP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教師常見誤觸情境</a:t>
                      </a:r>
                      <a:endParaRPr/>
                    </a:p>
                  </a:txBody>
                  <a:tcPr marT="24450" marB="24450" marR="48900" marL="48900" anchor="ctr"/>
                </a:tc>
              </a:tr>
              <a:tr h="1584725">
                <a:tc>
                  <a:txBody>
                    <a:bodyPr/>
                    <a:lstStyle/>
                    <a:p>
                      <a:pPr indent="0" lvl="0" marL="0" marR="0" rtl="0" algn="l">
                        <a:spcBef>
                          <a:spcPts val="0"/>
                        </a:spcBef>
                        <a:spcAft>
                          <a:spcPts val="0"/>
                        </a:spcAft>
                        <a:buClr>
                          <a:schemeClr val="dk1"/>
                        </a:buClr>
                        <a:buSzPts val="1800"/>
                        <a:buFont typeface="DFKai-SB"/>
                        <a:buNone/>
                      </a:pPr>
                      <a:r>
                        <a:rPr b="1" lang="zh-TW" sz="1800" u="none" cap="none" strike="noStrike">
                          <a:latin typeface="DFKai-SB"/>
                          <a:ea typeface="DFKai-SB"/>
                          <a:cs typeface="DFKai-SB"/>
                          <a:sym typeface="DFKai-SB"/>
                        </a:rPr>
                        <a:t>強制罪</a:t>
                      </a:r>
                      <a:endParaRPr sz="1800" u="none" cap="none" strike="noStrike">
                        <a:latin typeface="DFKai-SB"/>
                        <a:ea typeface="DFKai-SB"/>
                        <a:cs typeface="DFKai-SB"/>
                        <a:sym typeface="DFKai-SB"/>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第304條</a:t>
                      </a:r>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以</a:t>
                      </a:r>
                      <a:r>
                        <a:rPr b="1" lang="zh-TW" sz="1800" u="none" cap="none" strike="noStrike">
                          <a:latin typeface="DFKai-SB"/>
                          <a:ea typeface="DFKai-SB"/>
                          <a:cs typeface="DFKai-SB"/>
                          <a:sym typeface="DFKai-SB"/>
                        </a:rPr>
                        <a:t>強暴、脅迫</a:t>
                      </a:r>
                      <a:r>
                        <a:rPr lang="zh-TW" sz="1800" u="none" cap="none" strike="noStrike">
                          <a:latin typeface="DFKai-SB"/>
                          <a:ea typeface="DFKai-SB"/>
                          <a:cs typeface="DFKai-SB"/>
                          <a:sym typeface="DFKai-SB"/>
                        </a:rPr>
                        <a:t>方法，使他人行無義務之事，或妨害他人行使權利。</a:t>
                      </a:r>
                      <a:endParaRPr/>
                    </a:p>
                  </a:txBody>
                  <a:tcPr marT="24450" marB="24450" marR="48900" marL="48900" anchor="ctr">
                    <a:solidFill>
                      <a:srgbClr val="F5EBE9"/>
                    </a:solidFill>
                  </a:tcP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意志自由</a:t>
                      </a:r>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處三年以下有期徒刑、拘役或九千元以下罰金。</a:t>
                      </a:r>
                      <a:endParaRPr/>
                    </a:p>
                  </a:txBody>
                  <a:tcPr marT="24450" marB="24450" marR="48900" marL="48900" anchor="ctr">
                    <a:solidFill>
                      <a:srgbClr val="F5EBE9"/>
                    </a:solidFill>
                  </a:tcP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🔸拉學生去辦公室「談話」但學生明確表示不願意。</a:t>
                      </a:r>
                      <a:endParaRPr sz="1800" u="none" cap="none" strike="noStrike">
                        <a:latin typeface="DFKai-SB"/>
                        <a:ea typeface="DFKai-SB"/>
                        <a:cs typeface="DFKai-SB"/>
                        <a:sym typeface="DFKai-SB"/>
                      </a:endParaRPr>
                    </a:p>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🔸以威脅「不道歉就記過」迫使學生做某事。</a:t>
                      </a:r>
                      <a:endParaRPr sz="1800" u="none" cap="none" strike="noStrike">
                        <a:latin typeface="DFKai-SB"/>
                        <a:ea typeface="DFKai-SB"/>
                        <a:cs typeface="DFKai-SB"/>
                        <a:sym typeface="DFKai-SB"/>
                      </a:endParaRPr>
                    </a:p>
                    <a:p>
                      <a:pPr indent="0" lvl="0" marL="0" marR="0" rtl="0" algn="l">
                        <a:spcBef>
                          <a:spcPts val="0"/>
                        </a:spcBef>
                        <a:spcAft>
                          <a:spcPts val="0"/>
                        </a:spcAft>
                        <a:buClr>
                          <a:srgbClr val="FF0000"/>
                        </a:buClr>
                        <a:buSzPts val="1800"/>
                        <a:buFont typeface="DFKai-SB"/>
                        <a:buNone/>
                      </a:pPr>
                      <a:r>
                        <a:rPr lang="zh-TW" sz="1800" u="none" cap="none" strike="noStrike">
                          <a:solidFill>
                            <a:srgbClr val="FF0000"/>
                          </a:solidFill>
                          <a:latin typeface="DFKai-SB"/>
                          <a:ea typeface="DFKai-SB"/>
                          <a:cs typeface="DFKai-SB"/>
                          <a:sym typeface="DFKai-SB"/>
                        </a:rPr>
                        <a:t>🔸社會可非難性(判斷)</a:t>
                      </a:r>
                      <a:endParaRPr/>
                    </a:p>
                    <a:p>
                      <a:pPr indent="0" lvl="0" marL="0" marR="0" rtl="0" algn="l">
                        <a:spcBef>
                          <a:spcPts val="0"/>
                        </a:spcBef>
                        <a:spcAft>
                          <a:spcPts val="0"/>
                        </a:spcAft>
                        <a:buClr>
                          <a:schemeClr val="dk1"/>
                        </a:buClr>
                        <a:buSzPts val="1400"/>
                        <a:buFont typeface="Calibri"/>
                        <a:buNone/>
                      </a:pPr>
                      <a:r>
                        <a:rPr lang="zh-TW" sz="1400" u="none" cap="none" strike="noStrike"/>
                        <a:t>⚖️</a:t>
                      </a:r>
                      <a:r>
                        <a:rPr b="1" lang="zh-TW" sz="1400" u="none" cap="none" strike="noStrike">
                          <a:solidFill>
                            <a:srgbClr val="0000FF"/>
                          </a:solidFill>
                          <a:latin typeface="DFKai-SB"/>
                          <a:ea typeface="DFKai-SB"/>
                          <a:cs typeface="DFKai-SB"/>
                          <a:sym typeface="DFKai-SB"/>
                        </a:rPr>
                        <a:t>社會倫理之價值判斷上可責難者，始具違法性</a:t>
                      </a:r>
                      <a:endParaRPr b="1" sz="1800" u="none" cap="none" strike="noStrike">
                        <a:solidFill>
                          <a:srgbClr val="0000FF"/>
                        </a:solidFill>
                        <a:latin typeface="DFKai-SB"/>
                        <a:ea typeface="DFKai-SB"/>
                        <a:cs typeface="DFKai-SB"/>
                        <a:sym typeface="DFKai-SB"/>
                      </a:endParaRPr>
                    </a:p>
                  </a:txBody>
                  <a:tcPr marT="24450" marB="24450" marR="48900" marL="48900" anchor="ctr"/>
                </a:tc>
              </a:tr>
              <a:tr h="1368250">
                <a:tc>
                  <a:txBody>
                    <a:bodyPr/>
                    <a:lstStyle/>
                    <a:p>
                      <a:pPr indent="0" lvl="0" marL="0" marR="0" rtl="0" algn="l">
                        <a:spcBef>
                          <a:spcPts val="0"/>
                        </a:spcBef>
                        <a:spcAft>
                          <a:spcPts val="0"/>
                        </a:spcAft>
                        <a:buClr>
                          <a:schemeClr val="dk1"/>
                        </a:buClr>
                        <a:buSzPts val="1800"/>
                        <a:buFont typeface="DFKai-SB"/>
                        <a:buNone/>
                      </a:pPr>
                      <a:r>
                        <a:rPr b="1" lang="zh-TW" sz="1800" u="none" cap="none" strike="noStrike">
                          <a:latin typeface="DFKai-SB"/>
                          <a:ea typeface="DFKai-SB"/>
                          <a:cs typeface="DFKai-SB"/>
                          <a:sym typeface="DFKai-SB"/>
                        </a:rPr>
                        <a:t>傷害罪</a:t>
                      </a:r>
                      <a:endParaRPr sz="1800" u="none" cap="none" strike="noStrike">
                        <a:latin typeface="DFKai-SB"/>
                        <a:ea typeface="DFKai-SB"/>
                        <a:cs typeface="DFKai-SB"/>
                        <a:sym typeface="DFKai-SB"/>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第277條</a:t>
                      </a:r>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故意對他人</a:t>
                      </a:r>
                      <a:r>
                        <a:rPr b="1" lang="zh-TW" sz="1800" u="none" cap="none" strike="noStrike">
                          <a:latin typeface="DFKai-SB"/>
                          <a:ea typeface="DFKai-SB"/>
                          <a:cs typeface="DFKai-SB"/>
                          <a:sym typeface="DFKai-SB"/>
                        </a:rPr>
                        <a:t>身體施以傷害行為</a:t>
                      </a:r>
                      <a:r>
                        <a:rPr lang="zh-TW" sz="1800" u="none" cap="none" strike="noStrike">
                          <a:latin typeface="DFKai-SB"/>
                          <a:ea typeface="DFKai-SB"/>
                          <a:cs typeface="DFKai-SB"/>
                          <a:sym typeface="DFKai-SB"/>
                        </a:rPr>
                        <a:t>，致身體或健康受損。</a:t>
                      </a:r>
                      <a:endParaRPr sz="1800" u="none" cap="none" strike="noStrike">
                        <a:latin typeface="DFKai-SB"/>
                        <a:ea typeface="DFKai-SB"/>
                        <a:cs typeface="DFKai-SB"/>
                        <a:sym typeface="DFKai-SB"/>
                      </a:endParaRPr>
                    </a:p>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另有</a:t>
                      </a:r>
                      <a:r>
                        <a:rPr b="1" lang="zh-TW" sz="1800" u="none" cap="none" strike="noStrike">
                          <a:latin typeface="DFKai-SB"/>
                          <a:ea typeface="DFKai-SB"/>
                          <a:cs typeface="DFKai-SB"/>
                          <a:sym typeface="DFKai-SB"/>
                        </a:rPr>
                        <a:t>過失傷害罪</a:t>
                      </a:r>
                      <a:r>
                        <a:rPr lang="zh-TW" sz="1800" u="none" cap="none" strike="noStrike">
                          <a:latin typeface="DFKai-SB"/>
                          <a:ea typeface="DFKai-SB"/>
                          <a:cs typeface="DFKai-SB"/>
                          <a:sym typeface="DFKai-SB"/>
                        </a:rPr>
                        <a:t>（第284條）。</a:t>
                      </a:r>
                      <a:endParaRPr/>
                    </a:p>
                  </a:txBody>
                  <a:tcPr marT="24450" marB="24450" marR="48900" marL="48900" anchor="ctr">
                    <a:solidFill>
                      <a:srgbClr val="F5EBE9"/>
                    </a:solidFill>
                  </a:tcP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身體法益</a:t>
                      </a:r>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處五年以下有期徒刑、拘役或五十萬元以下罰金。</a:t>
                      </a:r>
                      <a:endParaRPr/>
                    </a:p>
                  </a:txBody>
                  <a:tcPr marT="24450" marB="24450" marR="48900" marL="48900" anchor="ctr">
                    <a:solidFill>
                      <a:srgbClr val="F5EBE9"/>
                    </a:solidFill>
                  </a:tcP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🔸體罰學生導致瘀青或受傷。</a:t>
                      </a:r>
                      <a:endParaRPr sz="1800" u="none" cap="none" strike="noStrike">
                        <a:latin typeface="DFKai-SB"/>
                        <a:ea typeface="DFKai-SB"/>
                        <a:cs typeface="DFKai-SB"/>
                        <a:sym typeface="DFKai-SB"/>
                      </a:endParaRPr>
                    </a:p>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🔸推開學生導致跌倒。</a:t>
                      </a:r>
                      <a:endParaRPr/>
                    </a:p>
                  </a:txBody>
                  <a:tcPr marT="24450" marB="24450" marR="48900" marL="48900" anchor="ctr"/>
                </a:tc>
              </a:tr>
              <a:tr h="1801175">
                <a:tc>
                  <a:txBody>
                    <a:bodyPr/>
                    <a:lstStyle/>
                    <a:p>
                      <a:pPr indent="0" lvl="0" marL="0" marR="0" rtl="0" algn="l">
                        <a:spcBef>
                          <a:spcPts val="0"/>
                        </a:spcBef>
                        <a:spcAft>
                          <a:spcPts val="0"/>
                        </a:spcAft>
                        <a:buClr>
                          <a:schemeClr val="dk1"/>
                        </a:buClr>
                        <a:buSzPts val="1800"/>
                        <a:buFont typeface="DFKai-SB"/>
                        <a:buNone/>
                      </a:pPr>
                      <a:r>
                        <a:rPr b="1" lang="zh-TW" sz="1800" u="none" cap="none" strike="noStrike">
                          <a:latin typeface="DFKai-SB"/>
                          <a:ea typeface="DFKai-SB"/>
                          <a:cs typeface="DFKai-SB"/>
                          <a:sym typeface="DFKai-SB"/>
                        </a:rPr>
                        <a:t>誹謗罪</a:t>
                      </a:r>
                      <a:endParaRPr sz="1800" u="none" cap="none" strike="noStrike">
                        <a:latin typeface="DFKai-SB"/>
                        <a:ea typeface="DFKai-SB"/>
                        <a:cs typeface="DFKai-SB"/>
                        <a:sym typeface="DFKai-SB"/>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第310條</a:t>
                      </a:r>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意圖散布而</a:t>
                      </a:r>
                      <a:r>
                        <a:rPr b="1" lang="zh-TW" sz="1800" u="none" cap="none" strike="noStrike">
                          <a:latin typeface="DFKai-SB"/>
                          <a:ea typeface="DFKai-SB"/>
                          <a:cs typeface="DFKai-SB"/>
                          <a:sym typeface="DFKai-SB"/>
                        </a:rPr>
                        <a:t>指摘或傳述足以毀損他人名譽之事實</a:t>
                      </a:r>
                      <a:r>
                        <a:rPr lang="zh-TW" sz="1800" u="none" cap="none" strike="noStrike">
                          <a:latin typeface="DFKai-SB"/>
                          <a:ea typeface="DFKai-SB"/>
                          <a:cs typeface="DFKai-SB"/>
                          <a:sym typeface="DFKai-SB"/>
                        </a:rPr>
                        <a:t>。</a:t>
                      </a:r>
                      <a:endParaRPr/>
                    </a:p>
                  </a:txBody>
                  <a:tcPr marT="24450" marB="24450" marR="48900" marL="48900" anchor="ctr">
                    <a:solidFill>
                      <a:srgbClr val="F5EBE9"/>
                    </a:solidFill>
                  </a:tcP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名譽</a:t>
                      </a:r>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處一年以下有期徒刑、拘役或一萬五千元以下罰金。</a:t>
                      </a:r>
                      <a:endParaRPr/>
                    </a:p>
                  </a:txBody>
                  <a:tcPr marT="24450" marB="24450" marR="48900" marL="48900" anchor="ctr">
                    <a:solidFill>
                      <a:srgbClr val="F5EBE9"/>
                    </a:solidFill>
                  </a:tcP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🔸在家長群組指名批評學生家長「教養失敗」。</a:t>
                      </a:r>
                      <a:endParaRPr sz="1800" u="none" cap="none" strike="noStrike">
                        <a:latin typeface="DFKai-SB"/>
                        <a:ea typeface="DFKai-SB"/>
                        <a:cs typeface="DFKai-SB"/>
                        <a:sym typeface="DFKai-SB"/>
                      </a:endParaRPr>
                    </a:p>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🔸在公開場合說「那個老師偷懶都不教」。</a:t>
                      </a:r>
                      <a:endParaRPr/>
                    </a:p>
                  </a:txBody>
                  <a:tcPr marT="24450" marB="24450" marR="48900" marL="48900" anchor="ctr"/>
                </a:tc>
              </a:tr>
              <a:tr h="1151775">
                <a:tc>
                  <a:txBody>
                    <a:bodyPr/>
                    <a:lstStyle/>
                    <a:p>
                      <a:pPr indent="0" lvl="0" marL="0" marR="0" rtl="0" algn="l">
                        <a:spcBef>
                          <a:spcPts val="0"/>
                        </a:spcBef>
                        <a:spcAft>
                          <a:spcPts val="0"/>
                        </a:spcAft>
                        <a:buClr>
                          <a:schemeClr val="dk1"/>
                        </a:buClr>
                        <a:buSzPts val="1800"/>
                        <a:buFont typeface="DFKai-SB"/>
                        <a:buNone/>
                      </a:pPr>
                      <a:r>
                        <a:rPr b="1" lang="zh-TW" sz="1800" u="none" cap="none" strike="noStrike">
                          <a:latin typeface="DFKai-SB"/>
                          <a:ea typeface="DFKai-SB"/>
                          <a:cs typeface="DFKai-SB"/>
                          <a:sym typeface="DFKai-SB"/>
                        </a:rPr>
                        <a:t>公然侮辱罪</a:t>
                      </a:r>
                      <a:endParaRPr sz="1800" u="none" cap="none" strike="noStrike">
                        <a:latin typeface="DFKai-SB"/>
                        <a:ea typeface="DFKai-SB"/>
                        <a:cs typeface="DFKai-SB"/>
                        <a:sym typeface="DFKai-SB"/>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第309條</a:t>
                      </a:r>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b="1" lang="zh-TW" sz="1800" u="none" cap="none" strike="noStrike">
                          <a:latin typeface="DFKai-SB"/>
                          <a:ea typeface="DFKai-SB"/>
                          <a:cs typeface="DFKai-SB"/>
                          <a:sym typeface="DFKai-SB"/>
                        </a:rPr>
                        <a:t>公然侮辱他人</a:t>
                      </a:r>
                      <a:r>
                        <a:rPr lang="zh-TW" sz="1800" u="none" cap="none" strike="noStrike">
                          <a:latin typeface="DFKai-SB"/>
                          <a:ea typeface="DFKai-SB"/>
                          <a:cs typeface="DFKai-SB"/>
                          <a:sym typeface="DFKai-SB"/>
                        </a:rPr>
                        <a:t>（無需指摘具體事實），以貶抑人格之方式為主。</a:t>
                      </a:r>
                      <a:endParaRPr/>
                    </a:p>
                  </a:txBody>
                  <a:tcPr marT="24450" marB="24450" marR="48900" marL="48900" anchor="ctr">
                    <a:solidFill>
                      <a:srgbClr val="F5EBE9"/>
                    </a:solidFill>
                  </a:tcP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名譽感情</a:t>
                      </a:r>
                      <a:endParaRPr/>
                    </a:p>
                  </a:txBody>
                  <a:tcPr marT="24450" marB="24450" marR="48900" marL="48900" anchor="ct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公然侮辱人者，處拘役或九千元以下罰金。</a:t>
                      </a:r>
                      <a:endParaRPr/>
                    </a:p>
                  </a:txBody>
                  <a:tcPr marT="24450" marB="24450" marR="48900" marL="48900" anchor="ctr">
                    <a:solidFill>
                      <a:srgbClr val="F5EBE9"/>
                    </a:solidFill>
                  </a:tcPr>
                </a:tc>
                <a:tc>
                  <a:txBody>
                    <a:bodyPr/>
                    <a:lstStyle/>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🔸當眾罵學生「笨蛋」「沒救了」。</a:t>
                      </a:r>
                      <a:endParaRPr sz="1800" u="none" cap="none" strike="noStrike">
                        <a:latin typeface="DFKai-SB"/>
                        <a:ea typeface="DFKai-SB"/>
                        <a:cs typeface="DFKai-SB"/>
                        <a:sym typeface="DFKai-SB"/>
                      </a:endParaRPr>
                    </a:p>
                    <a:p>
                      <a:pPr indent="0" lvl="0" marL="0" marR="0" rtl="0" algn="l">
                        <a:spcBef>
                          <a:spcPts val="0"/>
                        </a:spcBef>
                        <a:spcAft>
                          <a:spcPts val="0"/>
                        </a:spcAft>
                        <a:buClr>
                          <a:schemeClr val="dk1"/>
                        </a:buClr>
                        <a:buSzPts val="1800"/>
                        <a:buFont typeface="DFKai-SB"/>
                        <a:buNone/>
                      </a:pPr>
                      <a:r>
                        <a:rPr lang="zh-TW" sz="1800" u="none" cap="none" strike="noStrike">
                          <a:latin typeface="DFKai-SB"/>
                          <a:ea typeface="DFKai-SB"/>
                          <a:cs typeface="DFKai-SB"/>
                          <a:sym typeface="DFKai-SB"/>
                        </a:rPr>
                        <a:t>🔸對家長說「你根本不懂教育」。</a:t>
                      </a:r>
                      <a:endParaRPr/>
                    </a:p>
                  </a:txBody>
                  <a:tcPr marT="24450" marB="24450" marR="48900" marL="48900" anchor="ctr"/>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24-教師之強制措施及阻卻違法事由</a:t>
            </a:r>
            <a:endParaRPr/>
          </a:p>
        </p:txBody>
      </p:sp>
      <p:sp>
        <p:nvSpPr>
          <p:cNvPr id="1293" name="Google Shape;1293;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800"/>
              <a:buChar char="•"/>
            </a:pPr>
            <a:r>
              <a:rPr lang="zh-TW">
                <a:latin typeface="DFKai-SB"/>
                <a:ea typeface="DFKai-SB"/>
                <a:cs typeface="DFKai-SB"/>
                <a:sym typeface="DFKai-SB"/>
              </a:rPr>
              <a:t>學生有下列行為，</a:t>
            </a:r>
            <a:r>
              <a:rPr lang="zh-TW" sz="3200">
                <a:solidFill>
                  <a:srgbClr val="7030A0"/>
                </a:solidFill>
                <a:latin typeface="DFKai-SB"/>
                <a:ea typeface="DFKai-SB"/>
                <a:cs typeface="DFKai-SB"/>
                <a:sym typeface="DFKai-SB"/>
              </a:rPr>
              <a:t>非立即</a:t>
            </a:r>
            <a:r>
              <a:rPr lang="zh-TW">
                <a:latin typeface="DFKai-SB"/>
                <a:ea typeface="DFKai-SB"/>
                <a:cs typeface="DFKai-SB"/>
                <a:sym typeface="DFKai-SB"/>
              </a:rPr>
              <a:t>對學生身體施加強制力，不能制止、排除或預防危害者，教師得採取必要之強制措施，不予處罰：</a:t>
            </a:r>
            <a:endParaRPr/>
          </a:p>
          <a:p>
            <a:pPr indent="0" lvl="0" marL="0" rtl="0" algn="l">
              <a:lnSpc>
                <a:spcPct val="100000"/>
              </a:lnSpc>
              <a:spcBef>
                <a:spcPts val="1000"/>
              </a:spcBef>
              <a:spcAft>
                <a:spcPts val="0"/>
              </a:spcAft>
              <a:buClr>
                <a:schemeClr val="dk1"/>
              </a:buClr>
              <a:buSzPts val="2800"/>
              <a:buNone/>
            </a:pPr>
            <a:r>
              <a:rPr lang="zh-TW">
                <a:latin typeface="DFKai-SB"/>
                <a:ea typeface="DFKai-SB"/>
                <a:cs typeface="DFKai-SB"/>
                <a:sym typeface="DFKai-SB"/>
              </a:rPr>
              <a:t>（一）</a:t>
            </a:r>
            <a:r>
              <a:rPr lang="zh-TW">
                <a:solidFill>
                  <a:srgbClr val="FF0000"/>
                </a:solidFill>
                <a:latin typeface="DFKai-SB"/>
                <a:ea typeface="DFKai-SB"/>
                <a:cs typeface="DFKai-SB"/>
                <a:sym typeface="DFKai-SB"/>
              </a:rPr>
              <a:t>攻擊</a:t>
            </a:r>
            <a:r>
              <a:rPr lang="zh-TW">
                <a:latin typeface="DFKai-SB"/>
                <a:ea typeface="DFKai-SB"/>
                <a:cs typeface="DFKai-SB"/>
                <a:sym typeface="DFKai-SB"/>
              </a:rPr>
              <a:t>教師或他人，毀損公物或他人物品，或有攻擊、毀損行為之虞時。</a:t>
            </a:r>
            <a:endParaRPr/>
          </a:p>
          <a:p>
            <a:pPr indent="0" lvl="0" marL="0" rtl="0" algn="l">
              <a:lnSpc>
                <a:spcPct val="100000"/>
              </a:lnSpc>
              <a:spcBef>
                <a:spcPts val="1000"/>
              </a:spcBef>
              <a:spcAft>
                <a:spcPts val="0"/>
              </a:spcAft>
              <a:buClr>
                <a:schemeClr val="dk1"/>
              </a:buClr>
              <a:buSzPts val="2800"/>
              <a:buNone/>
            </a:pPr>
            <a:r>
              <a:rPr lang="zh-TW">
                <a:latin typeface="DFKai-SB"/>
                <a:ea typeface="DFKai-SB"/>
                <a:cs typeface="DFKai-SB"/>
                <a:sym typeface="DFKai-SB"/>
              </a:rPr>
              <a:t>（二）自殺、自傷，或有自殺、</a:t>
            </a:r>
            <a:r>
              <a:rPr lang="zh-TW">
                <a:solidFill>
                  <a:srgbClr val="FF0000"/>
                </a:solidFill>
                <a:latin typeface="DFKai-SB"/>
                <a:ea typeface="DFKai-SB"/>
                <a:cs typeface="DFKai-SB"/>
                <a:sym typeface="DFKai-SB"/>
              </a:rPr>
              <a:t>自傷之虞</a:t>
            </a:r>
            <a:r>
              <a:rPr lang="zh-TW">
                <a:latin typeface="DFKai-SB"/>
                <a:ea typeface="DFKai-SB"/>
                <a:cs typeface="DFKai-SB"/>
                <a:sym typeface="DFKai-SB"/>
              </a:rPr>
              <a:t>時。</a:t>
            </a:r>
            <a:endParaRPr/>
          </a:p>
          <a:p>
            <a:pPr indent="0" lvl="0" marL="0" rtl="0" algn="l">
              <a:lnSpc>
                <a:spcPct val="100000"/>
              </a:lnSpc>
              <a:spcBef>
                <a:spcPts val="1000"/>
              </a:spcBef>
              <a:spcAft>
                <a:spcPts val="0"/>
              </a:spcAft>
              <a:buClr>
                <a:schemeClr val="dk1"/>
              </a:buClr>
              <a:buSzPts val="2800"/>
              <a:buNone/>
            </a:pPr>
            <a:r>
              <a:rPr lang="zh-TW">
                <a:latin typeface="DFKai-SB"/>
                <a:ea typeface="DFKai-SB"/>
                <a:cs typeface="DFKai-SB"/>
                <a:sym typeface="DFKai-SB"/>
              </a:rPr>
              <a:t>（三）無正當理由攜帶或不當使用第三十一點第二項第一款所列違禁物品，有侵害他人生命或身體之虞。</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sp>
        <p:nvSpPr>
          <p:cNvPr id="1298" name="Google Shape;1298;p61"/>
          <p:cNvSpPr txBox="1"/>
          <p:nvPr>
            <p:ph idx="1" type="body"/>
          </p:nvPr>
        </p:nvSpPr>
        <p:spPr>
          <a:xfrm>
            <a:off x="117566" y="457200"/>
            <a:ext cx="11730445" cy="6740433"/>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chemeClr val="dk1"/>
              </a:buClr>
              <a:buSzPct val="100000"/>
              <a:buNone/>
            </a:pPr>
            <a:r>
              <a:rPr lang="zh-TW">
                <a:latin typeface="DFKai-SB"/>
                <a:ea typeface="DFKai-SB"/>
                <a:cs typeface="DFKai-SB"/>
                <a:sym typeface="DFKai-SB"/>
              </a:rPr>
              <a:t>（四）</a:t>
            </a:r>
            <a:r>
              <a:rPr lang="zh-TW" sz="3400">
                <a:latin typeface="DFKai-SB"/>
                <a:ea typeface="DFKai-SB"/>
                <a:cs typeface="DFKai-SB"/>
                <a:sym typeface="DFKai-SB"/>
              </a:rPr>
              <a:t>其他現在不法侵害他人生命、身體、自由、名譽或財產之行為。</a:t>
            </a:r>
            <a:endParaRPr/>
          </a:p>
          <a:p>
            <a:pPr indent="0" lvl="0" marL="0" rtl="0" algn="l">
              <a:lnSpc>
                <a:spcPct val="100000"/>
              </a:lnSpc>
              <a:spcBef>
                <a:spcPts val="1000"/>
              </a:spcBef>
              <a:spcAft>
                <a:spcPts val="0"/>
              </a:spcAft>
              <a:buClr>
                <a:schemeClr val="dk1"/>
              </a:buClr>
              <a:buSzPct val="100000"/>
              <a:buNone/>
            </a:pPr>
            <a:r>
              <a:rPr lang="zh-TW" sz="3400">
                <a:latin typeface="DFKai-SB"/>
                <a:ea typeface="DFKai-SB"/>
                <a:cs typeface="DFKai-SB"/>
                <a:sym typeface="DFKai-SB"/>
              </a:rPr>
              <a:t>     教師</a:t>
            </a:r>
            <a:r>
              <a:rPr lang="zh-TW" sz="3400">
                <a:solidFill>
                  <a:srgbClr val="FF0000"/>
                </a:solidFill>
                <a:latin typeface="DFKai-SB"/>
                <a:ea typeface="DFKai-SB"/>
                <a:cs typeface="DFKai-SB"/>
                <a:sym typeface="DFKai-SB"/>
              </a:rPr>
              <a:t>依法令</a:t>
            </a:r>
            <a:r>
              <a:rPr lang="zh-TW" sz="3400">
                <a:latin typeface="DFKai-SB"/>
                <a:ea typeface="DFKai-SB"/>
                <a:cs typeface="DFKai-SB"/>
                <a:sym typeface="DFKai-SB"/>
              </a:rPr>
              <a:t>之行為，不予處罰。</a:t>
            </a:r>
            <a:r>
              <a:rPr lang="zh-TW" sz="3400">
                <a:solidFill>
                  <a:srgbClr val="0000FF"/>
                </a:solidFill>
                <a:latin typeface="DFKai-SB"/>
                <a:ea typeface="DFKai-SB"/>
                <a:cs typeface="DFKai-SB"/>
                <a:sym typeface="DFKai-SB"/>
              </a:rPr>
              <a:t>(頭髮、服裝和談戀愛可以管嗎?)</a:t>
            </a:r>
            <a:endParaRPr/>
          </a:p>
          <a:p>
            <a:pPr indent="0" lvl="0" marL="0" rtl="0" algn="l">
              <a:lnSpc>
                <a:spcPct val="100000"/>
              </a:lnSpc>
              <a:spcBef>
                <a:spcPts val="1000"/>
              </a:spcBef>
              <a:spcAft>
                <a:spcPts val="0"/>
              </a:spcAft>
              <a:buClr>
                <a:schemeClr val="dk1"/>
              </a:buClr>
              <a:buSzPct val="100000"/>
              <a:buNone/>
            </a:pPr>
            <a:r>
              <a:rPr lang="zh-TW" sz="3400">
                <a:latin typeface="DFKai-SB"/>
                <a:ea typeface="DFKai-SB"/>
                <a:cs typeface="DFKai-SB"/>
                <a:sym typeface="DFKai-SB"/>
              </a:rPr>
              <a:t>     教師</a:t>
            </a:r>
            <a:r>
              <a:rPr lang="zh-TW" sz="3400">
                <a:solidFill>
                  <a:srgbClr val="FF0000"/>
                </a:solidFill>
                <a:latin typeface="DFKai-SB"/>
                <a:ea typeface="DFKai-SB"/>
                <a:cs typeface="DFKai-SB"/>
                <a:sym typeface="DFKai-SB"/>
              </a:rPr>
              <a:t>業務上之正當行為</a:t>
            </a:r>
            <a:r>
              <a:rPr lang="zh-TW" sz="3400">
                <a:latin typeface="DFKai-SB"/>
                <a:ea typeface="DFKai-SB"/>
                <a:cs typeface="DFKai-SB"/>
                <a:sym typeface="DFKai-SB"/>
              </a:rPr>
              <a:t>，以及為</a:t>
            </a:r>
            <a:r>
              <a:rPr lang="zh-TW" sz="3400">
                <a:solidFill>
                  <a:srgbClr val="FF0000"/>
                </a:solidFill>
                <a:latin typeface="DFKai-SB"/>
                <a:ea typeface="DFKai-SB"/>
                <a:cs typeface="DFKai-SB"/>
                <a:sym typeface="DFKai-SB"/>
              </a:rPr>
              <a:t>維持教學秩序和教育活動</a:t>
            </a:r>
            <a:r>
              <a:rPr lang="zh-TW" sz="3400">
                <a:latin typeface="DFKai-SB"/>
                <a:ea typeface="DFKai-SB"/>
                <a:cs typeface="DFKai-SB"/>
                <a:sym typeface="DFKai-SB"/>
              </a:rPr>
              <a:t>正常進</a:t>
            </a:r>
            <a:endParaRPr sz="3400">
              <a:latin typeface="DFKai-SB"/>
              <a:ea typeface="DFKai-SB"/>
              <a:cs typeface="DFKai-SB"/>
              <a:sym typeface="DFKai-SB"/>
            </a:endParaRPr>
          </a:p>
          <a:p>
            <a:pPr indent="0" lvl="0" marL="0" rtl="0" algn="l">
              <a:lnSpc>
                <a:spcPct val="100000"/>
              </a:lnSpc>
              <a:spcBef>
                <a:spcPts val="1000"/>
              </a:spcBef>
              <a:spcAft>
                <a:spcPts val="0"/>
              </a:spcAft>
              <a:buClr>
                <a:schemeClr val="dk1"/>
              </a:buClr>
              <a:buSzPct val="100000"/>
              <a:buNone/>
            </a:pPr>
            <a:r>
              <a:rPr lang="zh-TW" sz="3400">
                <a:latin typeface="DFKai-SB"/>
                <a:ea typeface="DFKai-SB"/>
                <a:cs typeface="DFKai-SB"/>
                <a:sym typeface="DFKai-SB"/>
              </a:rPr>
              <a:t>     行之必要管教行為，不予處罰。</a:t>
            </a:r>
            <a:endParaRPr/>
          </a:p>
          <a:p>
            <a:pPr indent="0" lvl="0" marL="0" rtl="0" algn="l">
              <a:lnSpc>
                <a:spcPct val="100000"/>
              </a:lnSpc>
              <a:spcBef>
                <a:spcPts val="1000"/>
              </a:spcBef>
              <a:spcAft>
                <a:spcPts val="0"/>
              </a:spcAft>
              <a:buClr>
                <a:schemeClr val="dk1"/>
              </a:buClr>
              <a:buSzPct val="100000"/>
              <a:buNone/>
            </a:pPr>
            <a:r>
              <a:rPr lang="zh-TW" sz="3400">
                <a:latin typeface="DFKai-SB"/>
                <a:ea typeface="DFKai-SB"/>
                <a:cs typeface="DFKai-SB"/>
                <a:sym typeface="DFKai-SB"/>
              </a:rPr>
              <a:t>     教師對於</a:t>
            </a:r>
            <a:r>
              <a:rPr lang="zh-TW" sz="3400">
                <a:solidFill>
                  <a:srgbClr val="FF0000"/>
                </a:solidFill>
                <a:latin typeface="DFKai-SB"/>
                <a:ea typeface="DFKai-SB"/>
                <a:cs typeface="DFKai-SB"/>
                <a:sym typeface="DFKai-SB"/>
              </a:rPr>
              <a:t>現在不法之侵害</a:t>
            </a:r>
            <a:r>
              <a:rPr lang="zh-TW" sz="3400">
                <a:latin typeface="DFKai-SB"/>
                <a:ea typeface="DFKai-SB"/>
                <a:cs typeface="DFKai-SB"/>
                <a:sym typeface="DFKai-SB"/>
              </a:rPr>
              <a:t>，而出於防衛自己或他人權利之行為，</a:t>
            </a:r>
            <a:endParaRPr sz="3400">
              <a:latin typeface="DFKai-SB"/>
              <a:ea typeface="DFKai-SB"/>
              <a:cs typeface="DFKai-SB"/>
              <a:sym typeface="DFKai-SB"/>
            </a:endParaRPr>
          </a:p>
          <a:p>
            <a:pPr indent="0" lvl="0" marL="0" rtl="0" algn="l">
              <a:lnSpc>
                <a:spcPct val="100000"/>
              </a:lnSpc>
              <a:spcBef>
                <a:spcPts val="1000"/>
              </a:spcBef>
              <a:spcAft>
                <a:spcPts val="0"/>
              </a:spcAft>
              <a:buClr>
                <a:schemeClr val="dk1"/>
              </a:buClr>
              <a:buSzPct val="100000"/>
              <a:buNone/>
            </a:pPr>
            <a:r>
              <a:rPr lang="zh-TW" sz="3400">
                <a:latin typeface="DFKai-SB"/>
                <a:ea typeface="DFKai-SB"/>
                <a:cs typeface="DFKai-SB"/>
                <a:sym typeface="DFKai-SB"/>
              </a:rPr>
              <a:t>     不予處罰。但</a:t>
            </a:r>
            <a:r>
              <a:rPr lang="zh-TW" sz="3400">
                <a:solidFill>
                  <a:srgbClr val="0000FF"/>
                </a:solidFill>
                <a:latin typeface="DFKai-SB"/>
                <a:ea typeface="DFKai-SB"/>
                <a:cs typeface="DFKai-SB"/>
                <a:sym typeface="DFKai-SB"/>
              </a:rPr>
              <a:t>防衛行為過當</a:t>
            </a:r>
            <a:r>
              <a:rPr lang="zh-TW" sz="3400">
                <a:latin typeface="DFKai-SB"/>
                <a:ea typeface="DFKai-SB"/>
                <a:cs typeface="DFKai-SB"/>
                <a:sym typeface="DFKai-SB"/>
              </a:rPr>
              <a:t>者，得減輕或免除其處罰。</a:t>
            </a:r>
            <a:endParaRPr/>
          </a:p>
          <a:p>
            <a:pPr indent="0" lvl="0" marL="0" rtl="0" algn="l">
              <a:lnSpc>
                <a:spcPct val="100000"/>
              </a:lnSpc>
              <a:spcBef>
                <a:spcPts val="1000"/>
              </a:spcBef>
              <a:spcAft>
                <a:spcPts val="0"/>
              </a:spcAft>
              <a:buClr>
                <a:schemeClr val="dk1"/>
              </a:buClr>
              <a:buSzPct val="100000"/>
              <a:buNone/>
            </a:pPr>
            <a:r>
              <a:rPr lang="zh-TW" sz="3400">
                <a:latin typeface="DFKai-SB"/>
                <a:ea typeface="DFKai-SB"/>
                <a:cs typeface="DFKai-SB"/>
                <a:sym typeface="DFKai-SB"/>
              </a:rPr>
              <a:t>     教師因</a:t>
            </a:r>
            <a:r>
              <a:rPr lang="zh-TW" sz="3400">
                <a:solidFill>
                  <a:srgbClr val="FF0000"/>
                </a:solidFill>
                <a:latin typeface="DFKai-SB"/>
                <a:ea typeface="DFKai-SB"/>
                <a:cs typeface="DFKai-SB"/>
                <a:sym typeface="DFKai-SB"/>
              </a:rPr>
              <a:t>避免</a:t>
            </a:r>
            <a:r>
              <a:rPr lang="zh-TW" sz="3400">
                <a:latin typeface="DFKai-SB"/>
                <a:ea typeface="DFKai-SB"/>
                <a:cs typeface="DFKai-SB"/>
                <a:sym typeface="DFKai-SB"/>
              </a:rPr>
              <a:t>自己或他人生命、身體、自由、名譽或財產之</a:t>
            </a:r>
            <a:r>
              <a:rPr lang="zh-TW" sz="3400">
                <a:solidFill>
                  <a:srgbClr val="FF0000"/>
                </a:solidFill>
                <a:latin typeface="DFKai-SB"/>
                <a:ea typeface="DFKai-SB"/>
                <a:cs typeface="DFKai-SB"/>
                <a:sym typeface="DFKai-SB"/>
              </a:rPr>
              <a:t>緊急危</a:t>
            </a:r>
            <a:endParaRPr sz="3400">
              <a:solidFill>
                <a:srgbClr val="FF0000"/>
              </a:solidFill>
              <a:latin typeface="DFKai-SB"/>
              <a:ea typeface="DFKai-SB"/>
              <a:cs typeface="DFKai-SB"/>
              <a:sym typeface="DFKai-SB"/>
            </a:endParaRPr>
          </a:p>
          <a:p>
            <a:pPr indent="0" lvl="0" marL="0" rtl="0" algn="l">
              <a:lnSpc>
                <a:spcPct val="100000"/>
              </a:lnSpc>
              <a:spcBef>
                <a:spcPts val="1000"/>
              </a:spcBef>
              <a:spcAft>
                <a:spcPts val="0"/>
              </a:spcAft>
              <a:buClr>
                <a:srgbClr val="FF0000"/>
              </a:buClr>
              <a:buSzPct val="100000"/>
              <a:buNone/>
            </a:pPr>
            <a:r>
              <a:rPr lang="zh-TW" sz="3400">
                <a:solidFill>
                  <a:srgbClr val="FF0000"/>
                </a:solidFill>
                <a:latin typeface="DFKai-SB"/>
                <a:ea typeface="DFKai-SB"/>
                <a:cs typeface="DFKai-SB"/>
                <a:sym typeface="DFKai-SB"/>
              </a:rPr>
              <a:t>     難</a:t>
            </a:r>
            <a:r>
              <a:rPr lang="zh-TW" sz="3400">
                <a:latin typeface="DFKai-SB"/>
                <a:ea typeface="DFKai-SB"/>
                <a:cs typeface="DFKai-SB"/>
                <a:sym typeface="DFKai-SB"/>
              </a:rPr>
              <a:t>而出於不得已之行為，不予處罰。但避難行為過當者，得減輕</a:t>
            </a:r>
            <a:endParaRPr sz="3400">
              <a:latin typeface="DFKai-SB"/>
              <a:ea typeface="DFKai-SB"/>
              <a:cs typeface="DFKai-SB"/>
              <a:sym typeface="DFKai-SB"/>
            </a:endParaRPr>
          </a:p>
          <a:p>
            <a:pPr indent="0" lvl="0" marL="0" rtl="0" algn="l">
              <a:lnSpc>
                <a:spcPct val="100000"/>
              </a:lnSpc>
              <a:spcBef>
                <a:spcPts val="1000"/>
              </a:spcBef>
              <a:spcAft>
                <a:spcPts val="0"/>
              </a:spcAft>
              <a:buClr>
                <a:schemeClr val="dk1"/>
              </a:buClr>
              <a:buSzPct val="100000"/>
              <a:buNone/>
            </a:pPr>
            <a:r>
              <a:rPr lang="zh-TW" sz="3400">
                <a:latin typeface="DFKai-SB"/>
                <a:ea typeface="DFKai-SB"/>
                <a:cs typeface="DFKai-SB"/>
                <a:sym typeface="DFKai-SB"/>
              </a:rPr>
              <a:t>     或免除其處罰。</a:t>
            </a:r>
            <a:endParaRPr/>
          </a:p>
          <a:p>
            <a:pPr indent="0" lvl="0" marL="0" rtl="0" algn="l">
              <a:lnSpc>
                <a:spcPct val="100000"/>
              </a:lnSpc>
              <a:spcBef>
                <a:spcPts val="1000"/>
              </a:spcBef>
              <a:spcAft>
                <a:spcPts val="0"/>
              </a:spcAft>
              <a:buClr>
                <a:schemeClr val="dk1"/>
              </a:buClr>
              <a:buSzPct val="100000"/>
              <a:buNone/>
            </a:pPr>
            <a:r>
              <a:rPr lang="zh-TW" sz="3400">
                <a:latin typeface="DFKai-SB"/>
                <a:ea typeface="DFKai-SB"/>
                <a:cs typeface="DFKai-SB"/>
                <a:sym typeface="DFKai-SB"/>
              </a:rPr>
              <a:t>     教師有第一項至前項不予處罰之情形時，亦</a:t>
            </a:r>
            <a:r>
              <a:rPr lang="zh-TW" sz="3400">
                <a:solidFill>
                  <a:srgbClr val="0000FF"/>
                </a:solidFill>
                <a:latin typeface="DFKai-SB"/>
                <a:ea typeface="DFKai-SB"/>
                <a:cs typeface="DFKai-SB"/>
                <a:sym typeface="DFKai-SB"/>
              </a:rPr>
              <a:t>不得予以不利之成績</a:t>
            </a:r>
            <a:endParaRPr sz="3400">
              <a:solidFill>
                <a:srgbClr val="0000FF"/>
              </a:solidFill>
              <a:latin typeface="DFKai-SB"/>
              <a:ea typeface="DFKai-SB"/>
              <a:cs typeface="DFKai-SB"/>
              <a:sym typeface="DFKai-SB"/>
            </a:endParaRPr>
          </a:p>
          <a:p>
            <a:pPr indent="0" lvl="0" marL="0" rtl="0" algn="l">
              <a:lnSpc>
                <a:spcPct val="100000"/>
              </a:lnSpc>
              <a:spcBef>
                <a:spcPts val="1000"/>
              </a:spcBef>
              <a:spcAft>
                <a:spcPts val="0"/>
              </a:spcAft>
              <a:buClr>
                <a:srgbClr val="0000FF"/>
              </a:buClr>
              <a:buSzPct val="100000"/>
              <a:buNone/>
            </a:pPr>
            <a:r>
              <a:rPr lang="zh-TW" sz="3400">
                <a:solidFill>
                  <a:srgbClr val="0000FF"/>
                </a:solidFill>
                <a:latin typeface="DFKai-SB"/>
                <a:ea typeface="DFKai-SB"/>
                <a:cs typeface="DFKai-SB"/>
                <a:sym typeface="DFKai-SB"/>
              </a:rPr>
              <a:t>     考核</a:t>
            </a:r>
            <a:r>
              <a:rPr lang="zh-TW" sz="3400">
                <a:latin typeface="DFKai-SB"/>
                <a:ea typeface="DFKai-SB"/>
                <a:cs typeface="DFKai-SB"/>
                <a:sym typeface="DFKai-SB"/>
              </a:rPr>
              <a: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62"/>
          <p:cNvSpPr/>
          <p:nvPr/>
        </p:nvSpPr>
        <p:spPr>
          <a:xfrm>
            <a:off x="463137" y="368136"/>
            <a:ext cx="11364685" cy="6204327"/>
          </a:xfrm>
          <a:prstGeom prst="rect">
            <a:avLst/>
          </a:prstGeom>
          <a:noFill/>
          <a:ln>
            <a:noFill/>
          </a:ln>
        </p:spPr>
        <p:txBody>
          <a:bodyPr anchorCtr="0" anchor="t" bIns="45700" lIns="91425" spcFirstLastPara="1" rIns="91425" wrap="square" tIns="45700">
            <a:spAutoFit/>
          </a:bodyPr>
          <a:lstStyle/>
          <a:p>
            <a:pPr indent="0" lvl="0" marL="0" marR="0" rtl="0" algn="l">
              <a:lnSpc>
                <a:spcPct val="133333"/>
              </a:lnSpc>
              <a:spcBef>
                <a:spcPts val="0"/>
              </a:spcBef>
              <a:spcAft>
                <a:spcPts val="0"/>
              </a:spcAft>
              <a:buClr>
                <a:srgbClr val="000000"/>
              </a:buClr>
              <a:buSzPts val="3600"/>
              <a:buFont typeface="DFKai-SB"/>
              <a:buNone/>
            </a:pPr>
            <a:r>
              <a:rPr b="0" i="0" lang="zh-TW" sz="3600" u="none" cap="none" strike="noStrike">
                <a:solidFill>
                  <a:srgbClr val="000000"/>
                </a:solidFill>
                <a:latin typeface="DFKai-SB"/>
                <a:ea typeface="DFKai-SB"/>
                <a:cs typeface="DFKai-SB"/>
                <a:sym typeface="DFKai-SB"/>
              </a:rPr>
              <a:t>二十三、教師之一般管教措施</a:t>
            </a:r>
            <a:br>
              <a:rPr b="0" i="0" lang="zh-TW" sz="3600" u="none" cap="none" strike="noStrike">
                <a:solidFill>
                  <a:srgbClr val="000000"/>
                </a:solidFill>
                <a:latin typeface="DFKai-SB"/>
                <a:ea typeface="DFKai-SB"/>
                <a:cs typeface="DFKai-SB"/>
                <a:sym typeface="DFKai-SB"/>
              </a:rPr>
            </a:br>
            <a:r>
              <a:rPr b="0" i="0" lang="zh-TW" sz="3600" u="none" cap="none" strike="noStrike">
                <a:solidFill>
                  <a:srgbClr val="000000"/>
                </a:solidFill>
                <a:latin typeface="DFKai-SB"/>
                <a:ea typeface="DFKai-SB"/>
                <a:cs typeface="DFKai-SB"/>
                <a:sym typeface="DFKai-SB"/>
              </a:rPr>
              <a:t>教師基於</a:t>
            </a:r>
            <a:r>
              <a:rPr b="0" i="0" lang="zh-TW" sz="3600" u="none" cap="none" strike="noStrike">
                <a:solidFill>
                  <a:srgbClr val="000000"/>
                </a:solidFill>
                <a:highlight>
                  <a:srgbClr val="FFFF00"/>
                </a:highlight>
                <a:latin typeface="DFKai-SB"/>
                <a:ea typeface="DFKai-SB"/>
                <a:cs typeface="DFKai-SB"/>
                <a:sym typeface="DFKai-SB"/>
              </a:rPr>
              <a:t>導引學生發展</a:t>
            </a:r>
            <a:r>
              <a:rPr b="0" i="0" lang="zh-TW" sz="3600" u="none" cap="none" strike="noStrike">
                <a:solidFill>
                  <a:srgbClr val="000000"/>
                </a:solidFill>
                <a:latin typeface="DFKai-SB"/>
                <a:ea typeface="DFKai-SB"/>
                <a:cs typeface="DFKai-SB"/>
                <a:sym typeface="DFKai-SB"/>
              </a:rPr>
              <a:t>之考量，</a:t>
            </a:r>
            <a:r>
              <a:rPr b="0" i="0" lang="zh-TW" sz="3600" u="none" cap="none" strike="noStrike">
                <a:solidFill>
                  <a:srgbClr val="000000"/>
                </a:solidFill>
                <a:highlight>
                  <a:srgbClr val="FFFF00"/>
                </a:highlight>
                <a:latin typeface="DFKai-SB"/>
                <a:ea typeface="DFKai-SB"/>
                <a:cs typeface="DFKai-SB"/>
                <a:sym typeface="DFKai-SB"/>
              </a:rPr>
              <a:t>衡酌學生身心狀況後</a:t>
            </a:r>
            <a:r>
              <a:rPr b="0" i="0" lang="zh-TW" sz="3600" u="none" cap="none" strike="noStrike">
                <a:solidFill>
                  <a:srgbClr val="000000"/>
                </a:solidFill>
                <a:latin typeface="DFKai-SB"/>
                <a:ea typeface="DFKai-SB"/>
                <a:cs typeface="DFKai-SB"/>
                <a:sym typeface="DFKai-SB"/>
              </a:rPr>
              <a:t>，得採取下列一般管教措施：</a:t>
            </a:r>
            <a:br>
              <a:rPr b="0" i="0" lang="zh-TW" sz="3600" u="none" cap="none" strike="noStrike">
                <a:solidFill>
                  <a:srgbClr val="000000"/>
                </a:solidFill>
                <a:latin typeface="DFKai-SB"/>
                <a:ea typeface="DFKai-SB"/>
                <a:cs typeface="DFKai-SB"/>
                <a:sym typeface="DFKai-SB"/>
              </a:rPr>
            </a:br>
            <a:r>
              <a:rPr b="0" i="0" lang="zh-TW" sz="3600" u="none" cap="none" strike="noStrike">
                <a:solidFill>
                  <a:srgbClr val="000000"/>
                </a:solidFill>
                <a:latin typeface="DFKai-SB"/>
                <a:ea typeface="DFKai-SB"/>
                <a:cs typeface="DFKai-SB"/>
                <a:sym typeface="DFKai-SB"/>
              </a:rPr>
              <a:t>（一）適當之正向管教措施）。</a:t>
            </a:r>
            <a:br>
              <a:rPr b="0" i="0" lang="zh-TW" sz="3600" u="none" cap="none" strike="noStrike">
                <a:solidFill>
                  <a:srgbClr val="000000"/>
                </a:solidFill>
                <a:latin typeface="DFKai-SB"/>
                <a:ea typeface="DFKai-SB"/>
                <a:cs typeface="DFKai-SB"/>
                <a:sym typeface="DFKai-SB"/>
              </a:rPr>
            </a:br>
            <a:r>
              <a:rPr b="0" i="0" lang="zh-TW" sz="3600" u="none" cap="none" strike="noStrike">
                <a:solidFill>
                  <a:srgbClr val="000000"/>
                </a:solidFill>
                <a:latin typeface="DFKai-SB"/>
                <a:ea typeface="DFKai-SB"/>
                <a:cs typeface="DFKai-SB"/>
                <a:sym typeface="DFKai-SB"/>
              </a:rPr>
              <a:t>（二）口頭糾正。</a:t>
            </a:r>
            <a:br>
              <a:rPr b="0" i="0" lang="zh-TW" sz="3600" u="none" cap="none" strike="noStrike">
                <a:solidFill>
                  <a:srgbClr val="000000"/>
                </a:solidFill>
                <a:latin typeface="DFKai-SB"/>
                <a:ea typeface="DFKai-SB"/>
                <a:cs typeface="DFKai-SB"/>
                <a:sym typeface="DFKai-SB"/>
              </a:rPr>
            </a:br>
            <a:r>
              <a:rPr b="0" i="0" lang="zh-TW" sz="3600" u="none" cap="none" strike="noStrike">
                <a:solidFill>
                  <a:srgbClr val="000000"/>
                </a:solidFill>
                <a:latin typeface="DFKai-SB"/>
                <a:ea typeface="DFKai-SB"/>
                <a:cs typeface="DFKai-SB"/>
                <a:sym typeface="DFKai-SB"/>
              </a:rPr>
              <a:t>（三）在教室內</a:t>
            </a:r>
            <a:r>
              <a:rPr b="0" i="0" lang="zh-TW" sz="3600" u="none" cap="none" strike="noStrike">
                <a:solidFill>
                  <a:srgbClr val="FF0000"/>
                </a:solidFill>
                <a:latin typeface="DFKai-SB"/>
                <a:ea typeface="DFKai-SB"/>
                <a:cs typeface="DFKai-SB"/>
                <a:sym typeface="DFKai-SB"/>
              </a:rPr>
              <a:t>適當</a:t>
            </a:r>
            <a:r>
              <a:rPr b="0" i="0" lang="zh-TW" sz="3600" u="none" cap="none" strike="noStrike">
                <a:solidFill>
                  <a:srgbClr val="000000"/>
                </a:solidFill>
                <a:latin typeface="DFKai-SB"/>
                <a:ea typeface="DFKai-SB"/>
                <a:cs typeface="DFKai-SB"/>
                <a:sym typeface="DFKai-SB"/>
              </a:rPr>
              <a:t>調整座位。</a:t>
            </a:r>
            <a:br>
              <a:rPr lang="zh-TW" sz="3600">
                <a:solidFill>
                  <a:srgbClr val="000000"/>
                </a:solidFill>
                <a:latin typeface="DFKai-SB"/>
                <a:ea typeface="DFKai-SB"/>
                <a:cs typeface="DFKai-SB"/>
                <a:sym typeface="DFKai-SB"/>
              </a:rPr>
            </a:br>
            <a:r>
              <a:rPr lang="zh-TW" sz="3600">
                <a:solidFill>
                  <a:srgbClr val="000000"/>
                </a:solidFill>
                <a:latin typeface="DFKai-SB"/>
                <a:ea typeface="DFKai-SB"/>
                <a:cs typeface="DFKai-SB"/>
                <a:sym typeface="DFKai-SB"/>
              </a:rPr>
              <a:t>(注意不能有</a:t>
            </a:r>
            <a:r>
              <a:rPr lang="zh-TW" sz="3600">
                <a:solidFill>
                  <a:srgbClr val="000000"/>
                </a:solidFill>
                <a:highlight>
                  <a:srgbClr val="00FF00"/>
                </a:highlight>
                <a:latin typeface="DFKai-SB"/>
                <a:ea typeface="DFKai-SB"/>
                <a:cs typeface="DFKai-SB"/>
                <a:sym typeface="DFKai-SB"/>
              </a:rPr>
              <a:t>標記</a:t>
            </a:r>
            <a:r>
              <a:rPr lang="zh-TW" sz="3600">
                <a:solidFill>
                  <a:srgbClr val="000000"/>
                </a:solidFill>
                <a:latin typeface="DFKai-SB"/>
                <a:ea typeface="DFKai-SB"/>
                <a:cs typeface="DFKai-SB"/>
                <a:sym typeface="DFKai-SB"/>
              </a:rPr>
              <a:t>作用、</a:t>
            </a:r>
            <a:r>
              <a:rPr lang="zh-TW" sz="3600">
                <a:solidFill>
                  <a:srgbClr val="000000"/>
                </a:solidFill>
                <a:highlight>
                  <a:srgbClr val="00FF00"/>
                </a:highlight>
                <a:latin typeface="DFKai-SB"/>
                <a:ea typeface="DFKai-SB"/>
                <a:cs typeface="DFKai-SB"/>
                <a:sym typeface="DFKai-SB"/>
              </a:rPr>
              <a:t>聚光燈</a:t>
            </a:r>
            <a:r>
              <a:rPr lang="zh-TW" sz="3600">
                <a:solidFill>
                  <a:srgbClr val="000000"/>
                </a:solidFill>
                <a:latin typeface="DFKai-SB"/>
                <a:ea typeface="DFKai-SB"/>
                <a:cs typeface="DFKai-SB"/>
                <a:sym typeface="DFKai-SB"/>
              </a:rPr>
              <a:t>效應)</a:t>
            </a:r>
            <a:br>
              <a:rPr b="0" i="0" lang="zh-TW" sz="3600" u="none" cap="none" strike="noStrike">
                <a:solidFill>
                  <a:srgbClr val="000000"/>
                </a:solidFill>
                <a:latin typeface="DFKai-SB"/>
                <a:ea typeface="DFKai-SB"/>
                <a:cs typeface="DFKai-SB"/>
                <a:sym typeface="DFKai-SB"/>
              </a:rPr>
            </a:br>
            <a:r>
              <a:rPr b="0" i="0" lang="zh-TW" sz="3600" u="none" cap="none" strike="noStrike">
                <a:solidFill>
                  <a:srgbClr val="000000"/>
                </a:solidFill>
                <a:latin typeface="DFKai-SB"/>
                <a:ea typeface="DFKai-SB"/>
                <a:cs typeface="DFKai-SB"/>
                <a:sym typeface="DFKai-SB"/>
              </a:rPr>
              <a:t>（四）要求口頭道歉或</a:t>
            </a:r>
            <a:r>
              <a:rPr b="0" i="0" lang="zh-TW" sz="3600" u="none" cap="none" strike="noStrike">
                <a:solidFill>
                  <a:srgbClr val="FF0000"/>
                </a:solidFill>
                <a:highlight>
                  <a:srgbClr val="00FF00"/>
                </a:highlight>
                <a:latin typeface="DFKai-SB"/>
                <a:ea typeface="DFKai-SB"/>
                <a:cs typeface="DFKai-SB"/>
                <a:sym typeface="DFKai-SB"/>
              </a:rPr>
              <a:t>書面自省</a:t>
            </a:r>
            <a:r>
              <a:rPr b="0" i="0" lang="zh-TW" sz="3600" u="none" cap="none" strike="noStrike">
                <a:solidFill>
                  <a:srgbClr val="000000"/>
                </a:solidFill>
                <a:latin typeface="DFKai-SB"/>
                <a:ea typeface="DFKai-SB"/>
                <a:cs typeface="DFKai-SB"/>
                <a:sym typeface="DFKai-SB"/>
              </a:rPr>
              <a:t>。(</a:t>
            </a:r>
            <a:r>
              <a:rPr b="0" i="0" lang="zh-TW" sz="3600" u="none" cap="none" strike="sngStrike">
                <a:solidFill>
                  <a:srgbClr val="000000"/>
                </a:solidFill>
                <a:latin typeface="DFKai-SB"/>
                <a:ea typeface="DFKai-SB"/>
                <a:cs typeface="DFKai-SB"/>
                <a:sym typeface="DFKai-SB"/>
              </a:rPr>
              <a:t>悔過書</a:t>
            </a:r>
            <a:r>
              <a:rPr b="0" i="0" lang="zh-TW" sz="3600" u="none" cap="none" strike="noStrike">
                <a:solidFill>
                  <a:srgbClr val="000000"/>
                </a:solidFill>
                <a:latin typeface="DFKai-SB"/>
                <a:ea typeface="DFKai-SB"/>
                <a:cs typeface="DFKai-SB"/>
                <a:sym typeface="DFKai-SB"/>
              </a:rPr>
              <a:t>)</a:t>
            </a:r>
            <a:br>
              <a:rPr b="0" i="0" lang="zh-TW" sz="3600" u="none" cap="none" strike="noStrike">
                <a:solidFill>
                  <a:srgbClr val="000000"/>
                </a:solidFill>
                <a:latin typeface="DFKai-SB"/>
                <a:ea typeface="DFKai-SB"/>
                <a:cs typeface="DFKai-SB"/>
                <a:sym typeface="DFKai-SB"/>
              </a:rPr>
            </a:br>
            <a:r>
              <a:rPr b="0" i="0" lang="zh-TW" sz="3600" u="none" cap="none" strike="noStrike">
                <a:solidFill>
                  <a:srgbClr val="000000"/>
                </a:solidFill>
                <a:latin typeface="DFKai-SB"/>
                <a:ea typeface="DFKai-SB"/>
                <a:cs typeface="DFKai-SB"/>
                <a:sym typeface="DFKai-SB"/>
              </a:rPr>
              <a:t>（五）列入日常生活表現紀錄。</a:t>
            </a:r>
            <a:br>
              <a:rPr b="0" i="0" lang="zh-TW" sz="3600" u="none" cap="none" strike="noStrike">
                <a:solidFill>
                  <a:srgbClr val="000000"/>
                </a:solidFill>
                <a:latin typeface="DFKai-SB"/>
                <a:ea typeface="DFKai-SB"/>
                <a:cs typeface="DFKai-SB"/>
                <a:sym typeface="DFKai-SB"/>
              </a:rPr>
            </a:br>
            <a:endParaRPr b="0" i="0" sz="3600" u="none" cap="none" strike="noStrike">
              <a:solidFill>
                <a:srgbClr val="000000"/>
              </a:solidFill>
              <a:latin typeface="DFKai-SB"/>
              <a:ea typeface="DFKai-SB"/>
              <a:cs typeface="DFKai-SB"/>
              <a:sym typeface="DFKai-SB"/>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63"/>
          <p:cNvSpPr/>
          <p:nvPr/>
        </p:nvSpPr>
        <p:spPr>
          <a:xfrm>
            <a:off x="-1" y="415635"/>
            <a:ext cx="11827823" cy="5003229"/>
          </a:xfrm>
          <a:prstGeom prst="rect">
            <a:avLst/>
          </a:prstGeom>
          <a:noFill/>
          <a:ln>
            <a:noFill/>
          </a:ln>
        </p:spPr>
        <p:txBody>
          <a:bodyPr anchorCtr="0" anchor="t" bIns="45700" lIns="91425" spcFirstLastPara="1" rIns="91425" wrap="square" tIns="45700">
            <a:spAutoFit/>
          </a:bodyPr>
          <a:lstStyle/>
          <a:p>
            <a:pPr indent="0" lvl="0" marL="0" marR="0" rtl="0" algn="l">
              <a:lnSpc>
                <a:spcPct val="153571"/>
              </a:lnSpc>
              <a:spcBef>
                <a:spcPts val="0"/>
              </a:spcBef>
              <a:spcAft>
                <a:spcPts val="0"/>
              </a:spcAft>
              <a:buNone/>
            </a:pPr>
            <a:br>
              <a:rPr b="0" i="0" lang="zh-TW" sz="2800" u="none" cap="none" strike="noStrike">
                <a:solidFill>
                  <a:srgbClr val="000000"/>
                </a:solidFill>
                <a:latin typeface="DFKai-SB"/>
                <a:ea typeface="DFKai-SB"/>
                <a:cs typeface="DFKai-SB"/>
                <a:sym typeface="DFKai-SB"/>
              </a:rPr>
            </a:br>
            <a:r>
              <a:rPr b="0" i="0" lang="zh-TW" sz="2800" u="none" cap="none" strike="noStrike">
                <a:solidFill>
                  <a:srgbClr val="000000"/>
                </a:solidFill>
                <a:latin typeface="DFKai-SB"/>
                <a:ea typeface="DFKai-SB"/>
                <a:cs typeface="DFKai-SB"/>
                <a:sym typeface="DFKai-SB"/>
              </a:rPr>
              <a:t>（六</a:t>
            </a:r>
            <a:r>
              <a:rPr lang="zh-TW" sz="2800">
                <a:solidFill>
                  <a:srgbClr val="000000"/>
                </a:solidFill>
                <a:latin typeface="DFKai-SB"/>
                <a:ea typeface="DFKai-SB"/>
                <a:cs typeface="DFKai-SB"/>
                <a:sym typeface="DFKai-SB"/>
              </a:rPr>
              <a:t>）通知法定代理人或實際照顧者，協請處理。</a:t>
            </a:r>
            <a:r>
              <a:rPr b="0" i="0" lang="zh-TW" sz="2800" u="none" cap="none" strike="noStrike">
                <a:solidFill>
                  <a:srgbClr val="000000"/>
                </a:solidFill>
                <a:latin typeface="DFKai-SB"/>
                <a:ea typeface="DFKai-SB"/>
                <a:cs typeface="DFKai-SB"/>
                <a:sym typeface="DFKai-SB"/>
              </a:rPr>
              <a:t>(</a:t>
            </a:r>
            <a:r>
              <a:rPr b="0" i="0" lang="zh-TW" sz="2800" u="none" cap="none" strike="noStrike">
                <a:solidFill>
                  <a:srgbClr val="000000"/>
                </a:solidFill>
                <a:highlight>
                  <a:srgbClr val="00FFFF"/>
                </a:highlight>
                <a:latin typeface="DFKai-SB"/>
                <a:ea typeface="DFKai-SB"/>
                <a:cs typeface="DFKai-SB"/>
                <a:sym typeface="DFKai-SB"/>
              </a:rPr>
              <a:t>保持紀錄習慣</a:t>
            </a:r>
            <a:r>
              <a:rPr b="0" i="0" lang="zh-TW" sz="2800" u="none" cap="none" strike="noStrike">
                <a:solidFill>
                  <a:srgbClr val="000000"/>
                </a:solidFill>
                <a:latin typeface="DFKai-SB"/>
                <a:ea typeface="DFKai-SB"/>
                <a:cs typeface="DFKai-SB"/>
                <a:sym typeface="DFKai-SB"/>
              </a:rPr>
              <a:t>)</a:t>
            </a:r>
            <a:endParaRPr b="0" i="0" sz="2800" u="none" cap="none" strike="noStrike">
              <a:solidFill>
                <a:srgbClr val="000000"/>
              </a:solidFill>
              <a:latin typeface="DFKai-SB"/>
              <a:ea typeface="DFKai-SB"/>
              <a:cs typeface="DFKai-SB"/>
              <a:sym typeface="DFKai-SB"/>
            </a:endParaRPr>
          </a:p>
          <a:p>
            <a:pPr indent="0" lvl="0" marL="0" marR="0" rtl="0" algn="l">
              <a:lnSpc>
                <a:spcPct val="153571"/>
              </a:lnSpc>
              <a:spcBef>
                <a:spcPts val="0"/>
              </a:spcBef>
              <a:spcAft>
                <a:spcPts val="0"/>
              </a:spcAft>
              <a:buClr>
                <a:srgbClr val="000000"/>
              </a:buClr>
              <a:buSzPts val="2800"/>
              <a:buFont typeface="DFKai-SB"/>
              <a:buNone/>
            </a:pPr>
            <a:r>
              <a:rPr b="0" i="0" lang="zh-TW" sz="2800" u="none" cap="none" strike="noStrike">
                <a:solidFill>
                  <a:srgbClr val="000000"/>
                </a:solidFill>
                <a:latin typeface="DFKai-SB"/>
                <a:ea typeface="DFKai-SB"/>
                <a:cs typeface="DFKai-SB"/>
                <a:sym typeface="DFKai-SB"/>
              </a:rPr>
              <a:t>（七）要求完成未完成之作業或工作。　</a:t>
            </a:r>
            <a:endParaRPr b="0" i="0" sz="2800" u="none" cap="none" strike="noStrike">
              <a:solidFill>
                <a:srgbClr val="000000"/>
              </a:solidFill>
              <a:latin typeface="DFKai-SB"/>
              <a:ea typeface="DFKai-SB"/>
              <a:cs typeface="DFKai-SB"/>
              <a:sym typeface="DFKai-SB"/>
            </a:endParaRPr>
          </a:p>
          <a:p>
            <a:pPr indent="0" lvl="0" marL="0" marR="0" rtl="0" algn="l">
              <a:lnSpc>
                <a:spcPct val="153571"/>
              </a:lnSpc>
              <a:spcBef>
                <a:spcPts val="0"/>
              </a:spcBef>
              <a:spcAft>
                <a:spcPts val="0"/>
              </a:spcAft>
              <a:buClr>
                <a:srgbClr val="000000"/>
              </a:buClr>
              <a:buSzPts val="2800"/>
              <a:buFont typeface="DFKai-SB"/>
              <a:buNone/>
            </a:pPr>
            <a:r>
              <a:rPr b="0" i="0" lang="zh-TW" sz="2800" u="none" cap="none" strike="noStrike">
                <a:solidFill>
                  <a:srgbClr val="000000"/>
                </a:solidFill>
                <a:latin typeface="DFKai-SB"/>
                <a:ea typeface="DFKai-SB"/>
                <a:cs typeface="DFKai-SB"/>
                <a:sym typeface="DFKai-SB"/>
              </a:rPr>
              <a:t>（八）</a:t>
            </a:r>
            <a:r>
              <a:rPr b="0" i="0" lang="zh-TW" sz="2800" u="none" cap="none" strike="noStrike">
                <a:solidFill>
                  <a:srgbClr val="FF0000"/>
                </a:solidFill>
                <a:latin typeface="DFKai-SB"/>
                <a:ea typeface="DFKai-SB"/>
                <a:cs typeface="DFKai-SB"/>
                <a:sym typeface="DFKai-SB"/>
              </a:rPr>
              <a:t>適當增加</a:t>
            </a:r>
            <a:r>
              <a:rPr b="0" i="0" lang="zh-TW" sz="2800" u="none" cap="none" strike="noStrike">
                <a:solidFill>
                  <a:srgbClr val="000000"/>
                </a:solidFill>
                <a:latin typeface="DFKai-SB"/>
                <a:ea typeface="DFKai-SB"/>
                <a:cs typeface="DFKai-SB"/>
                <a:sym typeface="DFKai-SB"/>
              </a:rPr>
              <a:t>作業或工作。(</a:t>
            </a:r>
            <a:r>
              <a:rPr b="0" i="0" lang="zh-TW" sz="2800" u="sng" cap="none" strike="noStrike">
                <a:solidFill>
                  <a:srgbClr val="FF0000"/>
                </a:solidFill>
                <a:highlight>
                  <a:srgbClr val="00FF00"/>
                </a:highlight>
                <a:latin typeface="DFKai-SB"/>
                <a:ea typeface="DFKai-SB"/>
                <a:cs typeface="DFKai-SB"/>
                <a:sym typeface="DFKai-SB"/>
              </a:rPr>
              <a:t>不是罰寫</a:t>
            </a:r>
            <a:r>
              <a:rPr b="0" i="0" lang="zh-TW" sz="2800" u="none" cap="none" strike="noStrike">
                <a:solidFill>
                  <a:srgbClr val="000000"/>
                </a:solidFill>
                <a:latin typeface="DFKai-SB"/>
                <a:ea typeface="DFKai-SB"/>
                <a:cs typeface="DFKai-SB"/>
                <a:sym typeface="DFKai-SB"/>
              </a:rPr>
              <a:t>)</a:t>
            </a:r>
            <a:br>
              <a:rPr b="0" i="0" lang="zh-TW" sz="2800" u="none" cap="none" strike="noStrike">
                <a:solidFill>
                  <a:srgbClr val="000000"/>
                </a:solidFill>
                <a:latin typeface="DFKai-SB"/>
                <a:ea typeface="DFKai-SB"/>
                <a:cs typeface="DFKai-SB"/>
                <a:sym typeface="DFKai-SB"/>
              </a:rPr>
            </a:br>
            <a:r>
              <a:rPr b="0" i="0" lang="zh-TW" sz="2800" u="none" cap="none" strike="noStrike">
                <a:solidFill>
                  <a:srgbClr val="000000"/>
                </a:solidFill>
                <a:latin typeface="DFKai-SB"/>
                <a:ea typeface="DFKai-SB"/>
                <a:cs typeface="DFKai-SB"/>
                <a:sym typeface="DFKai-SB"/>
              </a:rPr>
              <a:t>（九）要求課餘從事</a:t>
            </a:r>
            <a:r>
              <a:rPr b="0" i="0" lang="zh-TW" sz="2800" u="none" cap="none" strike="noStrike">
                <a:solidFill>
                  <a:srgbClr val="FF0000"/>
                </a:solidFill>
                <a:latin typeface="DFKai-SB"/>
                <a:ea typeface="DFKai-SB"/>
                <a:cs typeface="DFKai-SB"/>
                <a:sym typeface="DFKai-SB"/>
              </a:rPr>
              <a:t>可達成管教目的</a:t>
            </a:r>
            <a:r>
              <a:rPr b="0" i="0" lang="zh-TW" sz="2800" u="none" cap="none" strike="noStrike">
                <a:solidFill>
                  <a:srgbClr val="000000"/>
                </a:solidFill>
                <a:latin typeface="DFKai-SB"/>
                <a:ea typeface="DFKai-SB"/>
                <a:cs typeface="DFKai-SB"/>
                <a:sym typeface="DFKai-SB"/>
              </a:rPr>
              <a:t>之措施（如學生破壞環境清潔，要</a:t>
            </a:r>
            <a:endParaRPr b="0" i="0" sz="2800" u="none" cap="none" strike="noStrike">
              <a:solidFill>
                <a:srgbClr val="000000"/>
              </a:solidFill>
              <a:latin typeface="DFKai-SB"/>
              <a:ea typeface="DFKai-SB"/>
              <a:cs typeface="DFKai-SB"/>
              <a:sym typeface="DFKai-SB"/>
            </a:endParaRPr>
          </a:p>
          <a:p>
            <a:pPr indent="0" lvl="0" marL="0" marR="0" rtl="0" algn="l">
              <a:lnSpc>
                <a:spcPct val="153571"/>
              </a:lnSpc>
              <a:spcBef>
                <a:spcPts val="0"/>
              </a:spcBef>
              <a:spcAft>
                <a:spcPts val="0"/>
              </a:spcAft>
              <a:buNone/>
            </a:pPr>
            <a:r>
              <a:rPr b="0" i="0" lang="zh-TW" sz="2800" u="none" cap="none" strike="noStrike">
                <a:solidFill>
                  <a:srgbClr val="000000"/>
                </a:solidFill>
                <a:latin typeface="DFKai-SB"/>
                <a:ea typeface="DFKai-SB"/>
                <a:cs typeface="DFKai-SB"/>
                <a:sym typeface="DFKai-SB"/>
              </a:rPr>
              <a:t>      求其打掃環境）。</a:t>
            </a:r>
            <a:br>
              <a:rPr b="0" i="0" lang="zh-TW" sz="2800" u="none" cap="none" strike="noStrike">
                <a:solidFill>
                  <a:srgbClr val="000000"/>
                </a:solidFill>
                <a:latin typeface="DFKai-SB"/>
                <a:ea typeface="DFKai-SB"/>
                <a:cs typeface="DFKai-SB"/>
                <a:sym typeface="DFKai-SB"/>
              </a:rPr>
            </a:br>
            <a:r>
              <a:rPr b="0" i="0" lang="zh-TW" sz="2800" u="none" cap="none" strike="noStrike">
                <a:solidFill>
                  <a:srgbClr val="000000"/>
                </a:solidFill>
                <a:latin typeface="DFKai-SB"/>
                <a:ea typeface="DFKai-SB"/>
                <a:cs typeface="DFKai-SB"/>
                <a:sym typeface="DFKai-SB"/>
              </a:rPr>
              <a:t>（十）</a:t>
            </a:r>
            <a:r>
              <a:rPr b="0" i="0" lang="zh-TW" sz="2800" u="none" cap="none" strike="noStrike">
                <a:solidFill>
                  <a:srgbClr val="FF0000"/>
                </a:solidFill>
                <a:latin typeface="DFKai-SB"/>
                <a:ea typeface="DFKai-SB"/>
                <a:cs typeface="DFKai-SB"/>
                <a:sym typeface="DFKai-SB"/>
              </a:rPr>
              <a:t>限制參加正式課程以外之學校活動</a:t>
            </a:r>
            <a:r>
              <a:rPr b="0" i="0" lang="zh-TW" sz="2800" u="none" cap="none" strike="noStrike">
                <a:solidFill>
                  <a:srgbClr val="000000"/>
                </a:solidFill>
                <a:latin typeface="DFKai-SB"/>
                <a:ea typeface="DFKai-SB"/>
                <a:cs typeface="DFKai-SB"/>
                <a:sym typeface="DFKai-SB"/>
              </a:rPr>
              <a:t>。(畢業旅行?)</a:t>
            </a:r>
            <a:br>
              <a:rPr b="0" i="0" lang="zh-TW" sz="2800" u="none" cap="none" strike="noStrike">
                <a:solidFill>
                  <a:srgbClr val="000000"/>
                </a:solidFill>
                <a:latin typeface="DFKai-SB"/>
                <a:ea typeface="DFKai-SB"/>
                <a:cs typeface="DFKai-SB"/>
                <a:sym typeface="DFKai-SB"/>
              </a:rPr>
            </a:br>
            <a:r>
              <a:rPr b="0" i="0" lang="zh-TW" sz="2800" u="none" cap="none" strike="noStrike">
                <a:solidFill>
                  <a:srgbClr val="000000"/>
                </a:solidFill>
                <a:latin typeface="DFKai-SB"/>
                <a:ea typeface="DFKai-SB"/>
                <a:cs typeface="DFKai-SB"/>
                <a:sym typeface="DFKai-SB"/>
              </a:rPr>
              <a:t>（十一）</a:t>
            </a:r>
            <a:r>
              <a:rPr b="0" i="0" lang="zh-TW" sz="2800" u="none" cap="none" strike="noStrike">
                <a:solidFill>
                  <a:srgbClr val="000000"/>
                </a:solidFill>
                <a:highlight>
                  <a:srgbClr val="00FF00"/>
                </a:highlight>
                <a:latin typeface="DFKai-SB"/>
                <a:ea typeface="DFKai-SB"/>
                <a:cs typeface="DFKai-SB"/>
                <a:sym typeface="DFKai-SB"/>
              </a:rPr>
              <a:t>經</a:t>
            </a:r>
            <a:r>
              <a:rPr lang="zh-TW" sz="2800">
                <a:solidFill>
                  <a:srgbClr val="FF0000"/>
                </a:solidFill>
                <a:highlight>
                  <a:srgbClr val="00FF00"/>
                </a:highlight>
                <a:latin typeface="DFKai-SB"/>
                <a:ea typeface="DFKai-SB"/>
                <a:cs typeface="DFKai-SB"/>
                <a:sym typeface="DFKai-SB"/>
              </a:rPr>
              <a:t>法定代理人或實際照顧者同意後後</a:t>
            </a:r>
            <a:r>
              <a:rPr b="0" i="0" lang="zh-TW" sz="2800" u="none" cap="none" strike="noStrike">
                <a:solidFill>
                  <a:srgbClr val="000000"/>
                </a:solidFill>
                <a:highlight>
                  <a:srgbClr val="00FF00"/>
                </a:highlight>
                <a:latin typeface="DFKai-SB"/>
                <a:ea typeface="DFKai-SB"/>
                <a:cs typeface="DFKai-SB"/>
                <a:sym typeface="DFKai-SB"/>
              </a:rPr>
              <a:t>，留置學生於課後輔導或參加輔導課程。</a:t>
            </a:r>
            <a:r>
              <a:rPr b="0" i="0" lang="zh-TW" sz="2800" u="none" cap="none" strike="noStrike">
                <a:solidFill>
                  <a:srgbClr val="000000"/>
                </a:solidFill>
                <a:latin typeface="DFKai-SB"/>
                <a:ea typeface="DFKai-SB"/>
                <a:cs typeface="DFKai-SB"/>
                <a:sym typeface="DFKai-SB"/>
              </a:rPr>
              <a:t> (會與學生表意自由或是身體自主權衝突?)</a:t>
            </a:r>
            <a:endParaRPr b="0" i="0" sz="2800" u="none" cap="none" strike="noStrike">
              <a:solidFill>
                <a:srgbClr val="000000"/>
              </a:solidFill>
              <a:latin typeface="DFKai-SB"/>
              <a:ea typeface="DFKai-SB"/>
              <a:cs typeface="DFKai-SB"/>
              <a:sym typeface="DFKai-SB"/>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6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
        <p:nvSpPr>
          <p:cNvPr id="1315" name="Google Shape;1315;p64"/>
          <p:cNvSpPr/>
          <p:nvPr/>
        </p:nvSpPr>
        <p:spPr>
          <a:xfrm>
            <a:off x="257694" y="388402"/>
            <a:ext cx="9426633" cy="6017032"/>
          </a:xfrm>
          <a:prstGeom prst="rect">
            <a:avLst/>
          </a:prstGeom>
          <a:noFill/>
          <a:ln>
            <a:noFill/>
          </a:ln>
        </p:spPr>
        <p:txBody>
          <a:bodyPr anchorCtr="0" anchor="t" bIns="45700" lIns="91425" spcFirstLastPara="1" rIns="91425" wrap="square" tIns="45700">
            <a:spAutoFit/>
          </a:bodyPr>
          <a:lstStyle/>
          <a:p>
            <a:pPr indent="0" lvl="0" marL="0" marR="0" rtl="0" algn="l">
              <a:lnSpc>
                <a:spcPct val="131250"/>
              </a:lnSpc>
              <a:spcBef>
                <a:spcPts val="0"/>
              </a:spcBef>
              <a:spcAft>
                <a:spcPts val="0"/>
              </a:spcAft>
              <a:buNone/>
            </a:pPr>
            <a:br>
              <a:rPr lang="zh-TW" sz="3200">
                <a:solidFill>
                  <a:srgbClr val="000000"/>
                </a:solidFill>
                <a:highlight>
                  <a:srgbClr val="00FF00"/>
                </a:highlight>
                <a:latin typeface="DFKai-SB"/>
                <a:ea typeface="DFKai-SB"/>
                <a:cs typeface="DFKai-SB"/>
                <a:sym typeface="DFKai-SB"/>
              </a:rPr>
            </a:br>
            <a:r>
              <a:rPr lang="zh-TW" sz="3200">
                <a:solidFill>
                  <a:srgbClr val="000000"/>
                </a:solidFill>
                <a:latin typeface="DFKai-SB"/>
                <a:ea typeface="DFKai-SB"/>
                <a:cs typeface="DFKai-SB"/>
                <a:sym typeface="DFKai-SB"/>
              </a:rPr>
              <a:t>（十二）要求靜坐反省。</a:t>
            </a:r>
            <a:br>
              <a:rPr lang="zh-TW" sz="3200">
                <a:solidFill>
                  <a:srgbClr val="000000"/>
                </a:solidFill>
                <a:latin typeface="DFKai-SB"/>
                <a:ea typeface="DFKai-SB"/>
                <a:cs typeface="DFKai-SB"/>
                <a:sym typeface="DFKai-SB"/>
              </a:rPr>
            </a:br>
            <a:r>
              <a:rPr lang="zh-TW" sz="3200">
                <a:solidFill>
                  <a:srgbClr val="000000"/>
                </a:solidFill>
                <a:latin typeface="DFKai-SB"/>
                <a:ea typeface="DFKai-SB"/>
                <a:cs typeface="DFKai-SB"/>
                <a:sym typeface="DFKai-SB"/>
              </a:rPr>
              <a:t>（十三）要求站立反省。但每次不得超過一堂課，每日</a:t>
            </a:r>
            <a:r>
              <a:rPr lang="zh-TW" sz="3200">
                <a:solidFill>
                  <a:srgbClr val="FF0000"/>
                </a:solidFill>
                <a:latin typeface="DFKai-SB"/>
                <a:ea typeface="DFKai-SB"/>
                <a:cs typeface="DFKai-SB"/>
                <a:sym typeface="DFKai-SB"/>
              </a:rPr>
              <a:t>累計不得超過兩小時</a:t>
            </a:r>
            <a:r>
              <a:rPr lang="zh-TW" sz="3200">
                <a:solidFill>
                  <a:srgbClr val="000000"/>
                </a:solidFill>
                <a:latin typeface="DFKai-SB"/>
                <a:ea typeface="DFKai-SB"/>
                <a:cs typeface="DFKai-SB"/>
                <a:sym typeface="DFKai-SB"/>
              </a:rPr>
              <a:t>。</a:t>
            </a:r>
            <a:br>
              <a:rPr lang="zh-TW" sz="3200">
                <a:solidFill>
                  <a:srgbClr val="000000"/>
                </a:solidFill>
                <a:latin typeface="DFKai-SB"/>
                <a:ea typeface="DFKai-SB"/>
                <a:cs typeface="DFKai-SB"/>
                <a:sym typeface="DFKai-SB"/>
              </a:rPr>
            </a:br>
            <a:r>
              <a:rPr lang="zh-TW" sz="3200">
                <a:solidFill>
                  <a:srgbClr val="000000"/>
                </a:solidFill>
                <a:latin typeface="DFKai-SB"/>
                <a:ea typeface="DFKai-SB"/>
                <a:cs typeface="DFKai-SB"/>
                <a:sym typeface="DFKai-SB"/>
              </a:rPr>
              <a:t>（十四）在教學場所一隅，暫時讓學生與其他同學保持適當距離，並以兩堂課為限。(</a:t>
            </a:r>
            <a:r>
              <a:rPr lang="zh-TW" sz="3200" u="sng">
                <a:solidFill>
                  <a:srgbClr val="FF0000"/>
                </a:solidFill>
                <a:highlight>
                  <a:srgbClr val="00FF00"/>
                </a:highlight>
                <a:latin typeface="DFKai-SB"/>
                <a:ea typeface="DFKai-SB"/>
                <a:cs typeface="DFKai-SB"/>
                <a:sym typeface="DFKai-SB"/>
              </a:rPr>
              <a:t>標籤🡺霸凌</a:t>
            </a:r>
            <a:r>
              <a:rPr lang="zh-TW" sz="3200">
                <a:solidFill>
                  <a:srgbClr val="000000"/>
                </a:solidFill>
                <a:latin typeface="DFKai-SB"/>
                <a:ea typeface="DFKai-SB"/>
                <a:cs typeface="DFKai-SB"/>
                <a:sym typeface="DFKai-SB"/>
              </a:rPr>
              <a:t>)</a:t>
            </a:r>
            <a:endParaRPr/>
          </a:p>
          <a:p>
            <a:pPr indent="0" lvl="0" marL="0" marR="0" rtl="0" algn="l">
              <a:lnSpc>
                <a:spcPct val="131250"/>
              </a:lnSpc>
              <a:spcBef>
                <a:spcPts val="0"/>
              </a:spcBef>
              <a:spcAft>
                <a:spcPts val="0"/>
              </a:spcAft>
              <a:buNone/>
            </a:pPr>
            <a:r>
              <a:rPr lang="zh-TW" sz="3200">
                <a:solidFill>
                  <a:srgbClr val="000000"/>
                </a:solidFill>
                <a:latin typeface="DFKai-SB"/>
                <a:ea typeface="DFKai-SB"/>
                <a:cs typeface="DFKai-SB"/>
                <a:sym typeface="DFKai-SB"/>
              </a:rPr>
              <a:t>（十五）經其他教師同意，於行為當日，暫時</a:t>
            </a:r>
            <a:r>
              <a:rPr lang="zh-TW" sz="3200">
                <a:solidFill>
                  <a:srgbClr val="000000"/>
                </a:solidFill>
                <a:highlight>
                  <a:srgbClr val="00FF00"/>
                </a:highlight>
                <a:latin typeface="DFKai-SB"/>
                <a:ea typeface="DFKai-SB"/>
                <a:cs typeface="DFKai-SB"/>
                <a:sym typeface="DFKai-SB"/>
              </a:rPr>
              <a:t>轉送</a:t>
            </a:r>
            <a:r>
              <a:rPr lang="zh-TW" sz="3200">
                <a:solidFill>
                  <a:srgbClr val="000000"/>
                </a:solidFill>
                <a:latin typeface="DFKai-SB"/>
                <a:ea typeface="DFKai-SB"/>
                <a:cs typeface="DFKai-SB"/>
                <a:sym typeface="DFKai-SB"/>
              </a:rPr>
              <a:t>其他班級學習。</a:t>
            </a:r>
            <a:endParaRPr/>
          </a:p>
          <a:p>
            <a:pPr indent="0" lvl="0" marL="0" marR="0" rtl="0" algn="l">
              <a:lnSpc>
                <a:spcPct val="131250"/>
              </a:lnSpc>
              <a:spcBef>
                <a:spcPts val="0"/>
              </a:spcBef>
              <a:spcAft>
                <a:spcPts val="0"/>
              </a:spcAft>
              <a:buNone/>
            </a:pPr>
            <a:r>
              <a:rPr lang="zh-TW" sz="3200">
                <a:solidFill>
                  <a:srgbClr val="000000"/>
                </a:solidFill>
                <a:latin typeface="DFKai-SB"/>
                <a:ea typeface="DFKai-SB"/>
                <a:cs typeface="DFKai-SB"/>
                <a:sym typeface="DFKai-SB"/>
              </a:rPr>
              <a:t>（十六）其他符合第二章規定之管教目的及原則，且未使學生身心受到侵害之行為。(</a:t>
            </a:r>
            <a:r>
              <a:rPr lang="zh-TW" sz="3200">
                <a:solidFill>
                  <a:srgbClr val="FF0000"/>
                </a:solidFill>
                <a:latin typeface="DFKai-SB"/>
                <a:ea typeface="DFKai-SB"/>
                <a:cs typeface="DFKai-SB"/>
                <a:sym typeface="DFKai-SB"/>
              </a:rPr>
              <a:t>要注意依據和比例原則</a:t>
            </a:r>
            <a:r>
              <a:rPr lang="zh-TW" sz="3200">
                <a:solidFill>
                  <a:srgbClr val="000000"/>
                </a:solidFill>
                <a:latin typeface="DFKai-SB"/>
                <a:ea typeface="DFKai-SB"/>
                <a:cs typeface="DFKai-SB"/>
                <a:sym typeface="DFKai-SB"/>
              </a:rPr>
              <a:t>)</a:t>
            </a:r>
            <a:endParaRPr sz="3200">
              <a:solidFill>
                <a:srgbClr val="000000"/>
              </a:solidFill>
              <a:latin typeface="DFKai-SB"/>
              <a:ea typeface="DFKai-SB"/>
              <a:cs typeface="DFKai-SB"/>
              <a:sym typeface="DFKai-SB"/>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6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1"/>
              </a:buClr>
              <a:buSzPts val="3600"/>
              <a:buFont typeface="Trebuchet MS"/>
              <a:buNone/>
            </a:pPr>
            <a:r>
              <a:t/>
            </a:r>
            <a:endParaRPr/>
          </a:p>
        </p:txBody>
      </p:sp>
      <p:sp>
        <p:nvSpPr>
          <p:cNvPr id="1322" name="Google Shape;1322;p65"/>
          <p:cNvSpPr txBox="1"/>
          <p:nvPr>
            <p:ph idx="1" type="subTitle"/>
          </p:nvPr>
        </p:nvSpPr>
        <p:spPr>
          <a:xfrm>
            <a:off x="609480" y="273600"/>
            <a:ext cx="10972440" cy="1144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chemeClr val="accent1"/>
              </a:buClr>
              <a:buSzPts val="3600"/>
              <a:buFont typeface="Trebuchet MS"/>
              <a:buNone/>
            </a:pPr>
            <a:r>
              <a:t/>
            </a:r>
            <a:endParaRPr b="0" i="0" sz="3600" u="none" cap="none" strike="noStrike">
              <a:solidFill>
                <a:schemeClr val="accent1"/>
              </a:solidFill>
              <a:latin typeface="Trebuchet MS"/>
              <a:ea typeface="Trebuchet MS"/>
              <a:cs typeface="Trebuchet MS"/>
              <a:sym typeface="Trebuchet MS"/>
            </a:endParaRPr>
          </a:p>
        </p:txBody>
      </p:sp>
      <p:pic>
        <p:nvPicPr>
          <p:cNvPr descr="一張含有 文字, 個人 的圖片&#10;&#10;自動產生的描述" id="1323" name="Google Shape;1323;p65"/>
          <p:cNvPicPr preferRelativeResize="0"/>
          <p:nvPr/>
        </p:nvPicPr>
        <p:blipFill rotWithShape="1">
          <a:blip r:embed="rId3">
            <a:alphaModFix/>
          </a:blip>
          <a:srcRect b="0" l="0" r="0" t="0"/>
          <a:stretch/>
        </p:blipFill>
        <p:spPr>
          <a:xfrm>
            <a:off x="-600" y="164160"/>
            <a:ext cx="7905850" cy="6693840"/>
          </a:xfrm>
          <a:prstGeom prst="rect">
            <a:avLst/>
          </a:prstGeom>
          <a:noFill/>
          <a:ln>
            <a:noFill/>
          </a:ln>
        </p:spPr>
      </p:pic>
      <p:sp>
        <p:nvSpPr>
          <p:cNvPr id="1324" name="Google Shape;1324;p65"/>
          <p:cNvSpPr txBox="1"/>
          <p:nvPr/>
        </p:nvSpPr>
        <p:spPr>
          <a:xfrm>
            <a:off x="135467" y="1041661"/>
            <a:ext cx="4091093"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Trebuchet MS"/>
              <a:buNone/>
            </a:pPr>
            <a:r>
              <a:rPr b="0" i="0" lang="zh-TW" sz="1800" u="none" cap="none" strike="noStrike">
                <a:solidFill>
                  <a:srgbClr val="000000"/>
                </a:solidFill>
                <a:latin typeface="Trebuchet MS"/>
                <a:ea typeface="Trebuchet MS"/>
                <a:cs typeface="Trebuchet MS"/>
                <a:sym typeface="Trebuchet MS"/>
              </a:rPr>
              <a:t>https://tw.appledaily.com/local/20210813/6UVAWWRGEFBD7HG6EZT2MUF47E/</a:t>
            </a:r>
            <a:endParaRPr/>
          </a:p>
        </p:txBody>
      </p:sp>
      <p:grpSp>
        <p:nvGrpSpPr>
          <p:cNvPr id="1325" name="Google Shape;1325;p65"/>
          <p:cNvGrpSpPr/>
          <p:nvPr/>
        </p:nvGrpSpPr>
        <p:grpSpPr>
          <a:xfrm>
            <a:off x="4362027" y="751840"/>
            <a:ext cx="7829973" cy="6106160"/>
            <a:chOff x="4362027" y="751840"/>
            <a:chExt cx="7829973" cy="6106160"/>
          </a:xfrm>
        </p:grpSpPr>
        <p:pic>
          <p:nvPicPr>
            <p:cNvPr descr="一張含有 桌 的圖片&#10;&#10;自動產生的描述" id="1326" name="Google Shape;1326;p65"/>
            <p:cNvPicPr preferRelativeResize="0"/>
            <p:nvPr/>
          </p:nvPicPr>
          <p:blipFill rotWithShape="1">
            <a:blip r:embed="rId4">
              <a:alphaModFix/>
            </a:blip>
            <a:srcRect b="0" l="0" r="0" t="0"/>
            <a:stretch/>
          </p:blipFill>
          <p:spPr>
            <a:xfrm>
              <a:off x="4362027" y="751840"/>
              <a:ext cx="7829973" cy="6106160"/>
            </a:xfrm>
            <a:prstGeom prst="rect">
              <a:avLst/>
            </a:prstGeom>
            <a:noFill/>
            <a:ln>
              <a:noFill/>
            </a:ln>
          </p:spPr>
        </p:pic>
        <p:cxnSp>
          <p:nvCxnSpPr>
            <p:cNvPr id="1327" name="Google Shape;1327;p65"/>
            <p:cNvCxnSpPr/>
            <p:nvPr/>
          </p:nvCxnSpPr>
          <p:spPr>
            <a:xfrm>
              <a:off x="6380480" y="1097280"/>
              <a:ext cx="453813" cy="0"/>
            </a:xfrm>
            <a:prstGeom prst="straightConnector1">
              <a:avLst/>
            </a:prstGeom>
            <a:noFill/>
            <a:ln cap="rnd" cmpd="sng" w="19050">
              <a:solidFill>
                <a:schemeClr val="accent5"/>
              </a:solidFill>
              <a:prstDash val="solid"/>
              <a:round/>
              <a:headEnd len="sm" w="sm" type="none"/>
              <a:tailEnd len="sm" w="sm" type="none"/>
            </a:ln>
          </p:spPr>
        </p:cxnSp>
        <p:cxnSp>
          <p:nvCxnSpPr>
            <p:cNvPr id="1328" name="Google Shape;1328;p65"/>
            <p:cNvCxnSpPr/>
            <p:nvPr/>
          </p:nvCxnSpPr>
          <p:spPr>
            <a:xfrm>
              <a:off x="5926667" y="4236720"/>
              <a:ext cx="2201333" cy="0"/>
            </a:xfrm>
            <a:prstGeom prst="straightConnector1">
              <a:avLst/>
            </a:prstGeom>
            <a:noFill/>
            <a:ln cap="rnd" cmpd="sng" w="19050">
              <a:solidFill>
                <a:schemeClr val="accent5"/>
              </a:solidFill>
              <a:prstDash val="solid"/>
              <a:round/>
              <a:headEnd len="sm" w="sm" type="none"/>
              <a:tailEnd len="sm" w="sm" type="none"/>
            </a:ln>
          </p:spPr>
        </p:cxnSp>
      </p:grpSp>
      <p:sp>
        <p:nvSpPr>
          <p:cNvPr id="1329" name="Google Shape;1329;p65"/>
          <p:cNvSpPr txBox="1"/>
          <p:nvPr/>
        </p:nvSpPr>
        <p:spPr>
          <a:xfrm>
            <a:off x="8210145" y="3953534"/>
            <a:ext cx="367040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800"/>
              <a:buFont typeface="DFKai-SB"/>
              <a:buNone/>
            </a:pPr>
            <a:r>
              <a:rPr b="0" i="0" lang="zh-TW" sz="1800" u="none" cap="none" strike="noStrike">
                <a:solidFill>
                  <a:srgbClr val="0000FF"/>
                </a:solidFill>
                <a:latin typeface="DFKai-SB"/>
                <a:ea typeface="DFKai-SB"/>
                <a:cs typeface="DFKai-SB"/>
                <a:sym typeface="DFKai-SB"/>
              </a:rPr>
              <a:t>（三）在教室內適當調整座位。</a:t>
            </a:r>
            <a:endParaRPr/>
          </a:p>
        </p:txBody>
      </p:sp>
      <p:sp>
        <p:nvSpPr>
          <p:cNvPr id="1330" name="Google Shape;1330;p65"/>
          <p:cNvSpPr txBox="1"/>
          <p:nvPr/>
        </p:nvSpPr>
        <p:spPr>
          <a:xfrm>
            <a:off x="7187974" y="2440522"/>
            <a:ext cx="509729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800"/>
              <a:buFont typeface="DFKai-SB"/>
              <a:buNone/>
            </a:pPr>
            <a:r>
              <a:rPr b="0" i="0" lang="zh-TW" sz="1800" u="none" cap="none" strike="noStrike">
                <a:solidFill>
                  <a:srgbClr val="0000FF"/>
                </a:solidFill>
                <a:latin typeface="DFKai-SB"/>
                <a:ea typeface="DFKai-SB"/>
                <a:cs typeface="DFKai-SB"/>
                <a:sym typeface="DFKai-SB"/>
              </a:rPr>
              <a:t>（十四）在教學場所一隅，暫時讓學生與其他同學保持適當距離，並以兩堂課為限。</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9"/>
                                        </p:tgtEl>
                                        <p:attrNameLst>
                                          <p:attrName>style.visibility</p:attrName>
                                        </p:attrNameLst>
                                      </p:cBhvr>
                                      <p:to>
                                        <p:strVal val="visible"/>
                                      </p:to>
                                    </p:set>
                                    <p:animEffect filter="fade" transition="in">
                                      <p:cBhvr>
                                        <p:cTn dur="500"/>
                                        <p:tgtEl>
                                          <p:spTgt spid="1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0"/>
                                        </p:tgtEl>
                                        <p:attrNameLst>
                                          <p:attrName>style.visibility</p:attrName>
                                        </p:attrNameLst>
                                      </p:cBhvr>
                                      <p:to>
                                        <p:strVal val="visible"/>
                                      </p:to>
                                    </p:set>
                                    <p:animEffect filter="fade" transition="in">
                                      <p:cBhvr>
                                        <p:cTn dur="500"/>
                                        <p:tgtEl>
                                          <p:spTgt spid="1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pic>
        <p:nvPicPr>
          <p:cNvPr id="1336" name="Google Shape;1336;p66"/>
          <p:cNvPicPr preferRelativeResize="0"/>
          <p:nvPr/>
        </p:nvPicPr>
        <p:blipFill rotWithShape="1">
          <a:blip r:embed="rId3">
            <a:alphaModFix/>
          </a:blip>
          <a:srcRect b="0" l="0" r="0" t="0"/>
          <a:stretch/>
        </p:blipFill>
        <p:spPr>
          <a:xfrm>
            <a:off x="0" y="0"/>
            <a:ext cx="6913306" cy="6858000"/>
          </a:xfrm>
          <a:prstGeom prst="rect">
            <a:avLst/>
          </a:prstGeom>
          <a:noFill/>
          <a:ln>
            <a:noFill/>
          </a:ln>
        </p:spPr>
      </p:pic>
      <p:sp>
        <p:nvSpPr>
          <p:cNvPr id="1337" name="Google Shape;1337;p66"/>
          <p:cNvSpPr txBox="1"/>
          <p:nvPr/>
        </p:nvSpPr>
        <p:spPr>
          <a:xfrm flipH="1">
            <a:off x="6913306" y="554535"/>
            <a:ext cx="4859436" cy="56938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800">
                <a:solidFill>
                  <a:schemeClr val="dk2"/>
                </a:solidFill>
                <a:latin typeface="DFKai-SB"/>
                <a:ea typeface="DFKai-SB"/>
                <a:cs typeface="DFKai-SB"/>
                <a:sym typeface="DFKai-SB"/>
              </a:rPr>
              <a:t>判決指出，教室內共有4排、每排7個座位，</a:t>
            </a:r>
            <a:r>
              <a:rPr lang="zh-TW" sz="2800">
                <a:solidFill>
                  <a:schemeClr val="dk2"/>
                </a:solidFill>
                <a:highlight>
                  <a:srgbClr val="00FFFF"/>
                </a:highlight>
                <a:latin typeface="DFKai-SB"/>
                <a:ea typeface="DFKai-SB"/>
                <a:cs typeface="DFKai-SB"/>
                <a:sym typeface="DFKai-SB"/>
              </a:rPr>
              <a:t>該學生座位的桌子緊貼講台</a:t>
            </a:r>
            <a:r>
              <a:rPr lang="zh-TW" sz="2800">
                <a:solidFill>
                  <a:schemeClr val="dk2"/>
                </a:solidFill>
                <a:latin typeface="DFKai-SB"/>
                <a:ea typeface="DFKai-SB"/>
                <a:cs typeface="DFKai-SB"/>
                <a:sym typeface="DFKai-SB"/>
              </a:rPr>
              <a:t>，與其他同學一段距離，確實有可能因視線角度過偏，老師站在講台上時，學生視線遭阻擋，導致抄寫困難，而且</a:t>
            </a:r>
            <a:r>
              <a:rPr lang="zh-TW" sz="2800">
                <a:solidFill>
                  <a:schemeClr val="dk2"/>
                </a:solidFill>
                <a:highlight>
                  <a:srgbClr val="00FFFF"/>
                </a:highlight>
                <a:latin typeface="DFKai-SB"/>
                <a:ea typeface="DFKai-SB"/>
                <a:cs typeface="DFKai-SB"/>
                <a:sym typeface="DFKai-SB"/>
              </a:rPr>
              <a:t>其他學生每次段考後都有更換座位，唯獨該學生沒有</a:t>
            </a:r>
            <a:r>
              <a:rPr lang="zh-TW" sz="2800">
                <a:solidFill>
                  <a:schemeClr val="dk2"/>
                </a:solidFill>
                <a:latin typeface="DFKai-SB"/>
                <a:ea typeface="DFKai-SB"/>
                <a:cs typeface="DFKai-SB"/>
                <a:sym typeface="DFKai-SB"/>
              </a:rPr>
              <a:t>，無異於使同學投以異樣眼光，遭受「</a:t>
            </a:r>
            <a:r>
              <a:rPr lang="zh-TW" sz="2800">
                <a:solidFill>
                  <a:schemeClr val="dk2"/>
                </a:solidFill>
                <a:highlight>
                  <a:srgbClr val="00FFFF"/>
                </a:highlight>
                <a:latin typeface="DFKai-SB"/>
                <a:ea typeface="DFKai-SB"/>
                <a:cs typeface="DFKai-SB"/>
                <a:sym typeface="DFKai-SB"/>
              </a:rPr>
              <a:t>標籤效應</a:t>
            </a:r>
            <a:r>
              <a:rPr lang="zh-TW" sz="2800">
                <a:solidFill>
                  <a:schemeClr val="dk2"/>
                </a:solidFill>
                <a:latin typeface="DFKai-SB"/>
                <a:ea typeface="DFKai-SB"/>
                <a:cs typeface="DFKai-SB"/>
                <a:sym typeface="DFKai-SB"/>
              </a:rPr>
              <a:t>」的影響，如此</a:t>
            </a:r>
            <a:r>
              <a:rPr lang="zh-TW" sz="2800">
                <a:solidFill>
                  <a:schemeClr val="dk2"/>
                </a:solidFill>
                <a:highlight>
                  <a:srgbClr val="00FFFF"/>
                </a:highlight>
                <a:latin typeface="DFKai-SB"/>
                <a:ea typeface="DFKai-SB"/>
                <a:cs typeface="DFKai-SB"/>
                <a:sym typeface="DFKai-SB"/>
              </a:rPr>
              <a:t>差別待遇</a:t>
            </a:r>
            <a:r>
              <a:rPr lang="zh-TW" sz="2800">
                <a:solidFill>
                  <a:schemeClr val="dk2"/>
                </a:solidFill>
                <a:latin typeface="DFKai-SB"/>
                <a:ea typeface="DFKai-SB"/>
                <a:cs typeface="DFKai-SB"/>
                <a:sym typeface="DFKai-SB"/>
              </a:rPr>
              <a:t>，已對該學生</a:t>
            </a:r>
            <a:r>
              <a:rPr lang="zh-TW" sz="2800">
                <a:solidFill>
                  <a:schemeClr val="dk2"/>
                </a:solidFill>
                <a:highlight>
                  <a:srgbClr val="FFFF00"/>
                </a:highlight>
                <a:latin typeface="DFKai-SB"/>
                <a:ea typeface="DFKai-SB"/>
                <a:cs typeface="DFKai-SB"/>
                <a:sym typeface="DFKai-SB"/>
              </a:rPr>
              <a:t>心理健康權造成侵害</a:t>
            </a:r>
            <a:r>
              <a:rPr lang="zh-TW" sz="2800">
                <a:solidFill>
                  <a:schemeClr val="dk2"/>
                </a:solidFill>
                <a:latin typeface="DFKai-SB"/>
                <a:ea typeface="DFKai-SB"/>
                <a:cs typeface="DFKai-SB"/>
                <a:sym typeface="DFKai-SB"/>
              </a:rPr>
              <a:t>，判決該高中須賠償精神慰撫金6萬元。</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pic>
        <p:nvPicPr>
          <p:cNvPr id="1342" name="Google Shape;1342;p67"/>
          <p:cNvPicPr preferRelativeResize="0"/>
          <p:nvPr/>
        </p:nvPicPr>
        <p:blipFill rotWithShape="1">
          <a:blip r:embed="rId3">
            <a:alphaModFix/>
          </a:blip>
          <a:srcRect b="0" l="0" r="0" t="0"/>
          <a:stretch/>
        </p:blipFill>
        <p:spPr>
          <a:xfrm>
            <a:off x="0" y="1303604"/>
            <a:ext cx="4161453" cy="5550337"/>
          </a:xfrm>
          <a:prstGeom prst="rect">
            <a:avLst/>
          </a:prstGeom>
          <a:noFill/>
          <a:ln>
            <a:noFill/>
          </a:ln>
        </p:spPr>
      </p:pic>
      <p:sp>
        <p:nvSpPr>
          <p:cNvPr id="1343" name="Google Shape;1343;p6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國中穿堂播影片公審亂丟垃圾學生 </a:t>
            </a:r>
            <a:br>
              <a:rPr lang="zh-TW">
                <a:latin typeface="DFKai-SB"/>
                <a:ea typeface="DFKai-SB"/>
                <a:cs typeface="DFKai-SB"/>
                <a:sym typeface="DFKai-SB"/>
              </a:rPr>
            </a:br>
            <a:r>
              <a:rPr lang="zh-TW" sz="1800" u="sng">
                <a:solidFill>
                  <a:schemeClr val="hlink"/>
                </a:solidFill>
                <a:latin typeface="DFKai-SB"/>
                <a:ea typeface="DFKai-SB"/>
                <a:cs typeface="DFKai-SB"/>
                <a:sym typeface="DFKai-SB"/>
                <a:hlinkClick r:id="rId4"/>
              </a:rPr>
              <a:t>https://news.ltn.com.tw/news/life/breakingnews/3415554</a:t>
            </a:r>
            <a:r>
              <a:rPr lang="zh-TW" sz="1800">
                <a:latin typeface="DFKai-SB"/>
                <a:ea typeface="DFKai-SB"/>
                <a:cs typeface="DFKai-SB"/>
                <a:sym typeface="DFKai-SB"/>
              </a:rPr>
              <a:t>(自由時報)</a:t>
            </a:r>
            <a:endParaRPr>
              <a:latin typeface="DFKai-SB"/>
              <a:ea typeface="DFKai-SB"/>
              <a:cs typeface="DFKai-SB"/>
              <a:sym typeface="DFKai-SB"/>
            </a:endParaRPr>
          </a:p>
        </p:txBody>
      </p:sp>
      <p:sp>
        <p:nvSpPr>
          <p:cNvPr id="1344" name="Google Shape;1344;p67"/>
          <p:cNvSpPr txBox="1"/>
          <p:nvPr>
            <p:ph idx="1" type="subTitle"/>
          </p:nvPr>
        </p:nvSpPr>
        <p:spPr>
          <a:xfrm>
            <a:off x="4394718" y="1604520"/>
            <a:ext cx="7187202" cy="397728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4400"/>
              <a:buFont typeface="DFKai-SB"/>
              <a:buNone/>
            </a:pPr>
            <a:r>
              <a:rPr b="0" i="0" lang="zh-TW" sz="4400" u="none" cap="none" strike="noStrike">
                <a:solidFill>
                  <a:schemeClr val="dk1"/>
                </a:solidFill>
                <a:latin typeface="DFKai-SB"/>
                <a:ea typeface="DFKai-SB"/>
                <a:cs typeface="DFKai-SB"/>
                <a:sym typeface="DFKai-SB"/>
              </a:rPr>
              <a:t>新聞內容：..高雄市國中二、三年級學生在合作社前亂丟垃圾，校方錄影剪接成MV在穿堂播放..</a:t>
            </a:r>
            <a:endParaRPr b="0" i="0" sz="4400" u="none" cap="none" strike="noStrike">
              <a:solidFill>
                <a:schemeClr val="dk1"/>
              </a:solidFill>
              <a:latin typeface="DFKai-SB"/>
              <a:ea typeface="DFKai-SB"/>
              <a:cs typeface="DFKai-SB"/>
              <a:sym typeface="DFKai-SB"/>
            </a:endParaRPr>
          </a:p>
        </p:txBody>
      </p:sp>
      <p:sp>
        <p:nvSpPr>
          <p:cNvPr id="1345" name="Google Shape;1345;p67"/>
          <p:cNvSpPr txBox="1"/>
          <p:nvPr/>
        </p:nvSpPr>
        <p:spPr>
          <a:xfrm>
            <a:off x="4161453" y="6427138"/>
            <a:ext cx="687880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zh-TW" sz="1800" u="none" cap="none" strike="noStrike">
                <a:solidFill>
                  <a:srgbClr val="000000"/>
                </a:solidFill>
                <a:latin typeface="Arial"/>
                <a:ea typeface="Arial"/>
                <a:cs typeface="Arial"/>
                <a:sym typeface="Arial"/>
              </a:rPr>
              <a:t>圖片來源為上方網址，圖片係由人本教育基金會提供與自由時報</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pic>
        <p:nvPicPr>
          <p:cNvPr descr="有粉筆的空白黑色黑板" id="1351" name="Google Shape;1351;p6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52" name="Google Shape;1352;p68"/>
          <p:cNvSpPr txBox="1"/>
          <p:nvPr/>
        </p:nvSpPr>
        <p:spPr>
          <a:xfrm>
            <a:off x="744026" y="1578182"/>
            <a:ext cx="838253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800">
                <a:solidFill>
                  <a:schemeClr val="lt1"/>
                </a:solidFill>
                <a:latin typeface="DFKai-SB"/>
                <a:ea typeface="DFKai-SB"/>
                <a:cs typeface="DFKai-SB"/>
                <a:sym typeface="DFKai-SB"/>
              </a:rPr>
              <a:t>兒童及少年福利與權益保障法</a:t>
            </a:r>
            <a:endParaRPr b="1" sz="4800">
              <a:solidFill>
                <a:schemeClr val="lt1"/>
              </a:solidFill>
              <a:latin typeface="DFKai-SB"/>
              <a:ea typeface="DFKai-SB"/>
              <a:cs typeface="DFKai-SB"/>
              <a:sym typeface="DFKai-SB"/>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69"/>
          <p:cNvSpPr txBox="1"/>
          <p:nvPr>
            <p:ph idx="1" type="body"/>
          </p:nvPr>
        </p:nvSpPr>
        <p:spPr>
          <a:xfrm>
            <a:off x="0" y="418642"/>
            <a:ext cx="11974882" cy="611436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71616"/>
              </a:buClr>
              <a:buSzPts val="2800"/>
              <a:buChar char="•"/>
            </a:pPr>
            <a:r>
              <a:rPr lang="zh-TW">
                <a:solidFill>
                  <a:srgbClr val="171616"/>
                </a:solidFill>
                <a:latin typeface="DFKai-SB"/>
                <a:ea typeface="DFKai-SB"/>
                <a:cs typeface="DFKai-SB"/>
                <a:sym typeface="DFKai-SB"/>
              </a:rPr>
              <a:t>任何人對於兒童及少年不得有下列行為(</a:t>
            </a:r>
            <a:r>
              <a:rPr lang="zh-TW">
                <a:solidFill>
                  <a:srgbClr val="171616"/>
                </a:solidFill>
                <a:highlight>
                  <a:srgbClr val="FFFF00"/>
                </a:highlight>
                <a:latin typeface="DFKai-SB"/>
                <a:ea typeface="DFKai-SB"/>
                <a:cs typeface="DFKai-SB"/>
                <a:sym typeface="DFKai-SB"/>
              </a:rPr>
              <a:t>兒童及少年福利與權益保障法</a:t>
            </a:r>
            <a:r>
              <a:rPr lang="zh-TW">
                <a:solidFill>
                  <a:srgbClr val="171616"/>
                </a:solidFill>
                <a:latin typeface="DFKai-SB"/>
                <a:ea typeface="DFKai-SB"/>
                <a:cs typeface="DFKai-SB"/>
                <a:sym typeface="DFKai-SB"/>
              </a:rPr>
              <a:t>第49條)：</a:t>
            </a:r>
            <a:endParaRPr>
              <a:solidFill>
                <a:srgbClr val="171616"/>
              </a:solidFill>
              <a:latin typeface="DFKai-SB"/>
              <a:ea typeface="DFKai-SB"/>
              <a:cs typeface="DFKai-SB"/>
              <a:sym typeface="DFKai-SB"/>
            </a:endParaRPr>
          </a:p>
          <a:p>
            <a:pPr indent="0" lvl="1" marL="457200" rtl="0" algn="l">
              <a:lnSpc>
                <a:spcPct val="90000"/>
              </a:lnSpc>
              <a:spcBef>
                <a:spcPts val="500"/>
              </a:spcBef>
              <a:spcAft>
                <a:spcPts val="0"/>
              </a:spcAft>
              <a:buClr>
                <a:srgbClr val="171616"/>
              </a:buClr>
              <a:buSzPts val="2400"/>
              <a:buNone/>
            </a:pPr>
            <a:r>
              <a:rPr lang="zh-TW">
                <a:solidFill>
                  <a:srgbClr val="171616"/>
                </a:solidFill>
                <a:latin typeface="DFKai-SB"/>
                <a:ea typeface="DFKai-SB"/>
                <a:cs typeface="DFKai-SB"/>
                <a:sym typeface="DFKai-SB"/>
              </a:rPr>
              <a:t>一、遺棄。二、</a:t>
            </a:r>
            <a:r>
              <a:rPr lang="zh-TW" u="sng">
                <a:solidFill>
                  <a:srgbClr val="171616"/>
                </a:solidFill>
                <a:highlight>
                  <a:srgbClr val="00FF00"/>
                </a:highlight>
                <a:latin typeface="DFKai-SB"/>
                <a:ea typeface="DFKai-SB"/>
                <a:cs typeface="DFKai-SB"/>
                <a:sym typeface="DFKai-SB"/>
              </a:rPr>
              <a:t>身心虐待</a:t>
            </a:r>
            <a:r>
              <a:rPr lang="zh-TW">
                <a:solidFill>
                  <a:srgbClr val="171616"/>
                </a:solidFill>
                <a:latin typeface="DFKai-SB"/>
                <a:ea typeface="DFKai-SB"/>
                <a:cs typeface="DFKai-SB"/>
                <a:sym typeface="DFKai-SB"/>
              </a:rPr>
              <a:t>。三、利用兒童及少年從事有害健康等危害性活動或欺騙之行為。</a:t>
            </a:r>
            <a:endParaRPr/>
          </a:p>
          <a:p>
            <a:pPr indent="0" lvl="1" marL="457200" rtl="0" algn="l">
              <a:lnSpc>
                <a:spcPct val="90000"/>
              </a:lnSpc>
              <a:spcBef>
                <a:spcPts val="500"/>
              </a:spcBef>
              <a:spcAft>
                <a:spcPts val="0"/>
              </a:spcAft>
              <a:buClr>
                <a:srgbClr val="171616"/>
              </a:buClr>
              <a:buSzPts val="2400"/>
              <a:buNone/>
            </a:pPr>
            <a:r>
              <a:rPr lang="zh-TW">
                <a:solidFill>
                  <a:srgbClr val="171616"/>
                </a:solidFill>
                <a:latin typeface="DFKai-SB"/>
                <a:ea typeface="DFKai-SB"/>
                <a:cs typeface="DFKai-SB"/>
                <a:sym typeface="DFKai-SB"/>
              </a:rPr>
              <a:t>四、利用身心障礙或特殊形體兒童及少年供人參觀。</a:t>
            </a:r>
            <a:endParaRPr/>
          </a:p>
          <a:p>
            <a:pPr indent="0" lvl="1" marL="457200" rtl="0" algn="l">
              <a:lnSpc>
                <a:spcPct val="90000"/>
              </a:lnSpc>
              <a:spcBef>
                <a:spcPts val="500"/>
              </a:spcBef>
              <a:spcAft>
                <a:spcPts val="0"/>
              </a:spcAft>
              <a:buClr>
                <a:srgbClr val="171616"/>
              </a:buClr>
              <a:buSzPts val="2400"/>
              <a:buNone/>
            </a:pPr>
            <a:r>
              <a:rPr lang="zh-TW">
                <a:solidFill>
                  <a:srgbClr val="171616"/>
                </a:solidFill>
                <a:latin typeface="DFKai-SB"/>
                <a:ea typeface="DFKai-SB"/>
                <a:cs typeface="DFKai-SB"/>
                <a:sym typeface="DFKai-SB"/>
              </a:rPr>
              <a:t>五、利用兒童及少年行乞。 六、</a:t>
            </a:r>
            <a:r>
              <a:rPr lang="zh-TW">
                <a:solidFill>
                  <a:srgbClr val="171616"/>
                </a:solidFill>
                <a:highlight>
                  <a:srgbClr val="00FF00"/>
                </a:highlight>
                <a:latin typeface="DFKai-SB"/>
                <a:ea typeface="DFKai-SB"/>
                <a:cs typeface="DFKai-SB"/>
                <a:sym typeface="DFKai-SB"/>
              </a:rPr>
              <a:t>剝奪或妨礙</a:t>
            </a:r>
            <a:r>
              <a:rPr lang="zh-TW">
                <a:solidFill>
                  <a:srgbClr val="171616"/>
                </a:solidFill>
                <a:latin typeface="DFKai-SB"/>
                <a:ea typeface="DFKai-SB"/>
                <a:cs typeface="DFKai-SB"/>
                <a:sym typeface="DFKai-SB"/>
              </a:rPr>
              <a:t>兒童及少年接受國民教育之機會。</a:t>
            </a:r>
            <a:endParaRPr/>
          </a:p>
          <a:p>
            <a:pPr indent="0" lvl="1" marL="457200" rtl="0" algn="l">
              <a:lnSpc>
                <a:spcPct val="90000"/>
              </a:lnSpc>
              <a:spcBef>
                <a:spcPts val="500"/>
              </a:spcBef>
              <a:spcAft>
                <a:spcPts val="0"/>
              </a:spcAft>
              <a:buClr>
                <a:srgbClr val="171616"/>
              </a:buClr>
              <a:buSzPts val="2400"/>
              <a:buNone/>
            </a:pPr>
            <a:r>
              <a:rPr lang="zh-TW">
                <a:solidFill>
                  <a:srgbClr val="171616"/>
                </a:solidFill>
                <a:latin typeface="DFKai-SB"/>
                <a:ea typeface="DFKai-SB"/>
                <a:cs typeface="DFKai-SB"/>
                <a:sym typeface="DFKai-SB"/>
              </a:rPr>
              <a:t>七、強迫兒童及少年婚嫁。  八、拐騙、綁架、買賣、質押兒童及少年。</a:t>
            </a:r>
            <a:endParaRPr/>
          </a:p>
          <a:p>
            <a:pPr indent="0" lvl="1" marL="457200" rtl="0" algn="l">
              <a:lnSpc>
                <a:spcPct val="90000"/>
              </a:lnSpc>
              <a:spcBef>
                <a:spcPts val="500"/>
              </a:spcBef>
              <a:spcAft>
                <a:spcPts val="0"/>
              </a:spcAft>
              <a:buClr>
                <a:srgbClr val="171616"/>
              </a:buClr>
              <a:buSzPts val="2400"/>
              <a:buNone/>
            </a:pPr>
            <a:r>
              <a:rPr lang="zh-TW">
                <a:solidFill>
                  <a:srgbClr val="171616"/>
                </a:solidFill>
                <a:latin typeface="DFKai-SB"/>
                <a:ea typeface="DFKai-SB"/>
                <a:cs typeface="DFKai-SB"/>
                <a:sym typeface="DFKai-SB"/>
              </a:rPr>
              <a:t>九、強迫、引誘、容留或媒介兒童及少年為猥褻行為或性交。</a:t>
            </a:r>
            <a:endParaRPr/>
          </a:p>
          <a:p>
            <a:pPr indent="0" lvl="1" marL="457200" rtl="0" algn="l">
              <a:lnSpc>
                <a:spcPct val="90000"/>
              </a:lnSpc>
              <a:spcBef>
                <a:spcPts val="500"/>
              </a:spcBef>
              <a:spcAft>
                <a:spcPts val="0"/>
              </a:spcAft>
              <a:buClr>
                <a:srgbClr val="171616"/>
              </a:buClr>
              <a:buSzPts val="2400"/>
              <a:buNone/>
            </a:pPr>
            <a:r>
              <a:rPr lang="zh-TW">
                <a:solidFill>
                  <a:srgbClr val="171616"/>
                </a:solidFill>
                <a:latin typeface="DFKai-SB"/>
                <a:ea typeface="DFKai-SB"/>
                <a:cs typeface="DFKai-SB"/>
                <a:sym typeface="DFKai-SB"/>
              </a:rPr>
              <a:t>十、供應兒童及少年刀械、槍砲、彈藥或其他危險物品。</a:t>
            </a:r>
            <a:endParaRPr/>
          </a:p>
          <a:p>
            <a:pPr indent="0" lvl="1" marL="457200" rtl="0" algn="l">
              <a:lnSpc>
                <a:spcPct val="90000"/>
              </a:lnSpc>
              <a:spcBef>
                <a:spcPts val="500"/>
              </a:spcBef>
              <a:spcAft>
                <a:spcPts val="0"/>
              </a:spcAft>
              <a:buClr>
                <a:srgbClr val="171616"/>
              </a:buClr>
              <a:buSzPts val="2400"/>
              <a:buNone/>
            </a:pPr>
            <a:r>
              <a:rPr lang="zh-TW">
                <a:solidFill>
                  <a:srgbClr val="171616"/>
                </a:solidFill>
                <a:latin typeface="DFKai-SB"/>
                <a:ea typeface="DFKai-SB"/>
                <a:cs typeface="DFKai-SB"/>
                <a:sym typeface="DFKai-SB"/>
              </a:rPr>
              <a:t>十一、利用兒童及少年拍攝或錄製暴力、血腥、色情、猥褻、性交或其他有害兒童及少年身心健康之出版品、圖畫、錄影節目帶、影片、光碟、磁片、電子訊號、遊戲軟體、網際網路內容或其他物品。</a:t>
            </a:r>
            <a:endParaRPr/>
          </a:p>
          <a:p>
            <a:pPr indent="0" lvl="1" marL="457200" rtl="0" algn="l">
              <a:lnSpc>
                <a:spcPct val="90000"/>
              </a:lnSpc>
              <a:spcBef>
                <a:spcPts val="500"/>
              </a:spcBef>
              <a:spcAft>
                <a:spcPts val="0"/>
              </a:spcAft>
              <a:buClr>
                <a:srgbClr val="171616"/>
              </a:buClr>
              <a:buSzPts val="2400"/>
              <a:buNone/>
            </a:pPr>
            <a:r>
              <a:rPr lang="zh-TW">
                <a:solidFill>
                  <a:srgbClr val="171616"/>
                </a:solidFill>
                <a:latin typeface="DFKai-SB"/>
                <a:ea typeface="DFKai-SB"/>
                <a:cs typeface="DFKai-SB"/>
                <a:sym typeface="DFKai-SB"/>
              </a:rPr>
              <a:t>十二、迫使或誘使兒童及少年處於對其生命、身體易發生立即危險或傷害之環境。</a:t>
            </a:r>
            <a:endParaRPr/>
          </a:p>
          <a:p>
            <a:pPr indent="0" lvl="1" marL="457200" rtl="0" algn="l">
              <a:lnSpc>
                <a:spcPct val="90000"/>
              </a:lnSpc>
              <a:spcBef>
                <a:spcPts val="500"/>
              </a:spcBef>
              <a:spcAft>
                <a:spcPts val="0"/>
              </a:spcAft>
              <a:buClr>
                <a:srgbClr val="171616"/>
              </a:buClr>
              <a:buSzPts val="2400"/>
              <a:buNone/>
            </a:pPr>
            <a:r>
              <a:rPr lang="zh-TW">
                <a:solidFill>
                  <a:srgbClr val="171616"/>
                </a:solidFill>
                <a:latin typeface="DFKai-SB"/>
                <a:ea typeface="DFKai-SB"/>
                <a:cs typeface="DFKai-SB"/>
                <a:sym typeface="DFKai-SB"/>
              </a:rPr>
              <a:t>十三、帶領或誘使兒童及少年進入有礙其身心健康之場所。</a:t>
            </a:r>
            <a:endParaRPr/>
          </a:p>
          <a:p>
            <a:pPr indent="0" lvl="1" marL="457200" rtl="0" algn="l">
              <a:lnSpc>
                <a:spcPct val="90000"/>
              </a:lnSpc>
              <a:spcBef>
                <a:spcPts val="500"/>
              </a:spcBef>
              <a:spcAft>
                <a:spcPts val="0"/>
              </a:spcAft>
              <a:buClr>
                <a:srgbClr val="171616"/>
              </a:buClr>
              <a:buSzPts val="2400"/>
              <a:buNone/>
            </a:pPr>
            <a:r>
              <a:rPr lang="zh-TW">
                <a:solidFill>
                  <a:srgbClr val="171616"/>
                </a:solidFill>
                <a:latin typeface="DFKai-SB"/>
                <a:ea typeface="DFKai-SB"/>
                <a:cs typeface="DFKai-SB"/>
                <a:sym typeface="DFKai-SB"/>
              </a:rPr>
              <a:t>十四、強迫、引誘、容留或媒介兒童及少年為自殺行為。</a:t>
            </a:r>
            <a:endParaRPr/>
          </a:p>
          <a:p>
            <a:pPr indent="0" lvl="1" marL="457200" rtl="0" algn="l">
              <a:lnSpc>
                <a:spcPct val="90000"/>
              </a:lnSpc>
              <a:spcBef>
                <a:spcPts val="500"/>
              </a:spcBef>
              <a:spcAft>
                <a:spcPts val="0"/>
              </a:spcAft>
              <a:buClr>
                <a:srgbClr val="171616"/>
              </a:buClr>
              <a:buSzPts val="2400"/>
              <a:buNone/>
            </a:pPr>
            <a:r>
              <a:rPr lang="zh-TW">
                <a:solidFill>
                  <a:srgbClr val="171616"/>
                </a:solidFill>
                <a:latin typeface="DFKai-SB"/>
                <a:ea typeface="DFKai-SB"/>
                <a:cs typeface="DFKai-SB"/>
                <a:sym typeface="DFKai-SB"/>
              </a:rPr>
              <a:t>十五、</a:t>
            </a:r>
            <a:r>
              <a:rPr lang="zh-TW">
                <a:solidFill>
                  <a:srgbClr val="171616"/>
                </a:solidFill>
                <a:highlight>
                  <a:srgbClr val="00FF00"/>
                </a:highlight>
                <a:latin typeface="DFKai-SB"/>
                <a:ea typeface="DFKai-SB"/>
                <a:cs typeface="DFKai-SB"/>
                <a:sym typeface="DFKai-SB"/>
              </a:rPr>
              <a:t>其他</a:t>
            </a:r>
            <a:r>
              <a:rPr lang="zh-TW">
                <a:solidFill>
                  <a:srgbClr val="171616"/>
                </a:solidFill>
                <a:latin typeface="DFKai-SB"/>
                <a:ea typeface="DFKai-SB"/>
                <a:cs typeface="DFKai-SB"/>
                <a:sym typeface="DFKai-SB"/>
              </a:rPr>
              <a:t>對兒童及少年或利用兒童及少年犯罪或為不正當之行為。</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7"/>
          <p:cNvSpPr txBox="1"/>
          <p:nvPr>
            <p:ph type="title"/>
          </p:nvPr>
        </p:nvSpPr>
        <p:spPr>
          <a:xfrm>
            <a:off x="1096400" y="-47093"/>
            <a:ext cx="10515600" cy="9889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4400"/>
              <a:buFont typeface="DFKai-SB"/>
              <a:buNone/>
            </a:pPr>
            <a:r>
              <a:rPr lang="zh-TW">
                <a:solidFill>
                  <a:srgbClr val="0000FF"/>
                </a:solidFill>
                <a:latin typeface="DFKai-SB"/>
                <a:ea typeface="DFKai-SB"/>
                <a:cs typeface="DFKai-SB"/>
                <a:sym typeface="DFKai-SB"/>
              </a:rPr>
              <a:t>如何看學校行政</a:t>
            </a:r>
            <a:endParaRPr/>
          </a:p>
        </p:txBody>
      </p:sp>
      <p:sp>
        <p:nvSpPr>
          <p:cNvPr id="835" name="Google Shape;835;p7"/>
          <p:cNvSpPr txBox="1"/>
          <p:nvPr>
            <p:ph idx="1" type="body"/>
          </p:nvPr>
        </p:nvSpPr>
        <p:spPr>
          <a:xfrm>
            <a:off x="236913" y="941871"/>
            <a:ext cx="11116887" cy="585231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latin typeface="DFKai-SB"/>
                <a:ea typeface="DFKai-SB"/>
                <a:cs typeface="DFKai-SB"/>
                <a:sym typeface="DFKai-SB"/>
              </a:rPr>
              <a:t>依法行政(發動行政行為是</a:t>
            </a:r>
            <a:r>
              <a:rPr lang="zh-TW">
                <a:solidFill>
                  <a:srgbClr val="FF0000"/>
                </a:solidFill>
                <a:latin typeface="DFKai-SB"/>
                <a:ea typeface="DFKai-SB"/>
                <a:cs typeface="DFKai-SB"/>
                <a:sym typeface="DFKai-SB"/>
              </a:rPr>
              <a:t>憑什麼</a:t>
            </a:r>
            <a:r>
              <a:rPr lang="zh-TW">
                <a:latin typeface="DFKai-SB"/>
                <a:ea typeface="DFKai-SB"/>
                <a:cs typeface="DFKai-SB"/>
                <a:sym typeface="DFKai-SB"/>
              </a:rPr>
              <a:t>?)</a:t>
            </a:r>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釋字443號 談法律保留的嚴謹度🡺</a:t>
            </a:r>
            <a:r>
              <a:rPr b="1" lang="zh-TW" sz="3200">
                <a:solidFill>
                  <a:srgbClr val="00B0F0"/>
                </a:solidFill>
                <a:latin typeface="DFKai-SB"/>
                <a:ea typeface="DFKai-SB"/>
                <a:cs typeface="DFKai-SB"/>
                <a:sym typeface="DFKai-SB"/>
              </a:rPr>
              <a:t>找依據</a:t>
            </a:r>
            <a:endParaRPr b="1" sz="3200">
              <a:solidFill>
                <a:srgbClr val="00B0F0"/>
              </a:solidFill>
              <a:latin typeface="DFKai-SB"/>
              <a:ea typeface="DFKai-SB"/>
              <a:cs typeface="DFKai-SB"/>
              <a:sym typeface="DFKai-SB"/>
            </a:endParaRPr>
          </a:p>
          <a:p>
            <a:pPr indent="-228600" lvl="0" marL="228600" rtl="0" algn="l">
              <a:lnSpc>
                <a:spcPct val="90000"/>
              </a:lnSpc>
              <a:spcBef>
                <a:spcPts val="1000"/>
              </a:spcBef>
              <a:spcAft>
                <a:spcPts val="0"/>
              </a:spcAft>
              <a:buClr>
                <a:schemeClr val="dk1"/>
              </a:buClr>
              <a:buSzPts val="2800"/>
              <a:buChar char="•"/>
            </a:pPr>
            <a:r>
              <a:rPr lang="zh-TW">
                <a:latin typeface="DFKai-SB"/>
                <a:ea typeface="DFKai-SB"/>
                <a:cs typeface="DFKai-SB"/>
                <a:sym typeface="DFKai-SB"/>
              </a:rPr>
              <a:t>法律保留：保留給法律訂定(輔導管教的依據為何)</a:t>
            </a:r>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釋字535號：</a:t>
            </a:r>
            <a:br>
              <a:rPr lang="zh-TW">
                <a:latin typeface="DFKai-SB"/>
                <a:ea typeface="DFKai-SB"/>
                <a:cs typeface="DFKai-SB"/>
                <a:sym typeface="DFKai-SB"/>
              </a:rPr>
            </a:br>
            <a:r>
              <a:rPr lang="zh-TW">
                <a:latin typeface="DFKai-SB"/>
                <a:ea typeface="DFKai-SB"/>
                <a:cs typeface="DFKai-SB"/>
                <a:sym typeface="DFKai-SB"/>
              </a:rPr>
              <a:t>警察臨檢可能對人民產生權利侵害，故臨檢要件、程序與救濟應由法律定之。</a:t>
            </a:r>
            <a:endParaRPr>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中壢女老師拒絕盤查被「大外割」上銬扣留，</a:t>
            </a:r>
            <a:endParaRPr>
              <a:latin typeface="DFKai-SB"/>
              <a:ea typeface="DFKai-SB"/>
              <a:cs typeface="DFKai-SB"/>
              <a:sym typeface="DFKai-SB"/>
            </a:endParaRPr>
          </a:p>
          <a:p>
            <a:pPr indent="0" lvl="1" marL="457200" rtl="0" algn="l">
              <a:lnSpc>
                <a:spcPct val="90000"/>
              </a:lnSpc>
              <a:spcBef>
                <a:spcPts val="500"/>
              </a:spcBef>
              <a:spcAft>
                <a:spcPts val="0"/>
              </a:spcAft>
              <a:buClr>
                <a:schemeClr val="dk1"/>
              </a:buClr>
              <a:buSzPts val="2400"/>
              <a:buNone/>
            </a:pPr>
            <a:r>
              <a:rPr lang="zh-TW">
                <a:latin typeface="DFKai-SB"/>
                <a:ea typeface="DFKai-SB"/>
                <a:cs typeface="DFKai-SB"/>
                <a:sym typeface="DFKai-SB"/>
              </a:rPr>
              <a:t>  桃園地院判刑員警2罪共10個月。</a:t>
            </a:r>
            <a:endParaRPr>
              <a:latin typeface="DFKai-SB"/>
              <a:ea typeface="DFKai-SB"/>
              <a:cs typeface="DFKai-SB"/>
              <a:sym typeface="DFKai-SB"/>
            </a:endParaRPr>
          </a:p>
          <a:p>
            <a:pPr indent="0" lvl="1" marL="457200" rtl="0" algn="l">
              <a:lnSpc>
                <a:spcPct val="90000"/>
              </a:lnSpc>
              <a:spcBef>
                <a:spcPts val="500"/>
              </a:spcBef>
              <a:spcAft>
                <a:spcPts val="0"/>
              </a:spcAft>
              <a:buClr>
                <a:schemeClr val="dk1"/>
              </a:buClr>
              <a:buSzPts val="2400"/>
              <a:buNone/>
            </a:pPr>
            <a:r>
              <a:rPr lang="zh-TW">
                <a:latin typeface="DFKai-SB"/>
                <a:ea typeface="DFKai-SB"/>
                <a:cs typeface="DFKai-SB"/>
                <a:sym typeface="DFKai-SB"/>
              </a:rPr>
              <a:t>  </a:t>
            </a:r>
            <a:r>
              <a:rPr lang="zh-TW" u="sng">
                <a:solidFill>
                  <a:schemeClr val="hlink"/>
                </a:solidFill>
                <a:latin typeface="DFKai-SB"/>
                <a:ea typeface="DFKai-SB"/>
                <a:cs typeface="DFKai-SB"/>
                <a:sym typeface="DFKai-SB"/>
                <a:hlinkClick r:id="rId3"/>
              </a:rPr>
              <a:t>https://www.thenewslens.com/article/179639</a:t>
            </a:r>
            <a:endParaRPr>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刑法第304條 強制罪</a:t>
            </a:r>
            <a:endParaRPr>
              <a:latin typeface="DFKai-SB"/>
              <a:ea typeface="DFKai-SB"/>
              <a:cs typeface="DFKai-SB"/>
              <a:sym typeface="DFKai-SB"/>
            </a:endParaRPr>
          </a:p>
          <a:p>
            <a:pPr indent="-228600" lvl="2" marL="1143000" rtl="0" algn="l">
              <a:lnSpc>
                <a:spcPct val="90000"/>
              </a:lnSpc>
              <a:spcBef>
                <a:spcPts val="500"/>
              </a:spcBef>
              <a:spcAft>
                <a:spcPts val="0"/>
              </a:spcAft>
              <a:buClr>
                <a:schemeClr val="dk1"/>
              </a:buClr>
              <a:buSzPts val="2000"/>
              <a:buChar char="•"/>
            </a:pPr>
            <a:r>
              <a:rPr lang="zh-TW">
                <a:latin typeface="DFKai-SB"/>
                <a:ea typeface="DFKai-SB"/>
                <a:cs typeface="DFKai-SB"/>
                <a:sym typeface="DFKai-SB"/>
              </a:rPr>
              <a:t>以強暴、脅迫使人行無義務之事或妨害人行使權利者，處三年以下有期徒刑、拘役或九千元以下罰金。</a:t>
            </a:r>
            <a:endParaRPr/>
          </a:p>
          <a:p>
            <a:pPr indent="-228600" lvl="2" marL="1143000" rtl="0" algn="l">
              <a:lnSpc>
                <a:spcPct val="90000"/>
              </a:lnSpc>
              <a:spcBef>
                <a:spcPts val="500"/>
              </a:spcBef>
              <a:spcAft>
                <a:spcPts val="0"/>
              </a:spcAft>
              <a:buClr>
                <a:schemeClr val="dk1"/>
              </a:buClr>
              <a:buSzPts val="2000"/>
              <a:buChar char="•"/>
            </a:pPr>
            <a:r>
              <a:rPr lang="zh-TW">
                <a:latin typeface="DFKai-SB"/>
                <a:ea typeface="DFKai-SB"/>
                <a:cs typeface="DFKai-SB"/>
                <a:sym typeface="DFKai-SB"/>
              </a:rPr>
              <a:t>前項之未遂犯罰之。</a:t>
            </a:r>
            <a:endParaRPr>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教師的輔導管教發動，要熟讀輔導管教辦法。</a:t>
            </a:r>
            <a:endParaRPr>
              <a:latin typeface="DFKai-SB"/>
              <a:ea typeface="DFKai-SB"/>
              <a:cs typeface="DFKai-SB"/>
              <a:sym typeface="DFKai-SB"/>
            </a:endParaRPr>
          </a:p>
          <a:p>
            <a:pPr indent="-228600" lvl="2" marL="1143000" rtl="0" algn="l">
              <a:lnSpc>
                <a:spcPct val="90000"/>
              </a:lnSpc>
              <a:spcBef>
                <a:spcPts val="500"/>
              </a:spcBef>
              <a:spcAft>
                <a:spcPts val="0"/>
              </a:spcAft>
              <a:buClr>
                <a:schemeClr val="dk1"/>
              </a:buClr>
              <a:buSzPts val="2000"/>
              <a:buChar char="•"/>
            </a:pPr>
            <a:r>
              <a:rPr lang="zh-TW">
                <a:latin typeface="DFKai-SB"/>
                <a:ea typeface="DFKai-SB"/>
                <a:cs typeface="DFKai-SB"/>
                <a:sym typeface="DFKai-SB"/>
              </a:rPr>
              <a:t>教師法授權</a:t>
            </a:r>
            <a:endParaRPr>
              <a:latin typeface="DFKai-SB"/>
              <a:ea typeface="DFKai-SB"/>
              <a:cs typeface="DFKai-SB"/>
              <a:sym typeface="DFKai-SB"/>
            </a:endParaRPr>
          </a:p>
          <a:p>
            <a:pPr indent="-228600" lvl="2" marL="1143000" rtl="0" algn="l">
              <a:lnSpc>
                <a:spcPct val="90000"/>
              </a:lnSpc>
              <a:spcBef>
                <a:spcPts val="500"/>
              </a:spcBef>
              <a:spcAft>
                <a:spcPts val="0"/>
              </a:spcAft>
              <a:buClr>
                <a:schemeClr val="dk1"/>
              </a:buClr>
              <a:buSzPts val="2000"/>
              <a:buChar char="•"/>
            </a:pPr>
            <a:r>
              <a:rPr lang="zh-TW">
                <a:latin typeface="DFKai-SB"/>
                <a:ea typeface="DFKai-SB"/>
                <a:cs typeface="DFKai-SB"/>
                <a:sym typeface="DFKai-SB"/>
              </a:rPr>
              <a:t>強制罪與社會可非難性(就社會倫理之價值判斷上可責難者，始具違法性)</a:t>
            </a:r>
            <a:endParaRPr/>
          </a:p>
          <a:p>
            <a:pPr indent="0" lvl="2" marL="914400" rtl="0" algn="l">
              <a:lnSpc>
                <a:spcPct val="90000"/>
              </a:lnSpc>
              <a:spcBef>
                <a:spcPts val="500"/>
              </a:spcBef>
              <a:spcAft>
                <a:spcPts val="0"/>
              </a:spcAft>
              <a:buClr>
                <a:schemeClr val="dk1"/>
              </a:buClr>
              <a:buSzPts val="2000"/>
              <a:buNone/>
            </a:pPr>
            <a:r>
              <a:t/>
            </a:r>
            <a:endParaRPr>
              <a:latin typeface="DFKai-SB"/>
              <a:ea typeface="DFKai-SB"/>
              <a:cs typeface="DFKai-SB"/>
              <a:sym typeface="DFKai-SB"/>
            </a:endParaRPr>
          </a:p>
        </p:txBody>
      </p:sp>
      <p:pic>
        <p:nvPicPr>
          <p:cNvPr descr="一張含有 餐碗器皿, 淺碟, 飲料, 盤子類餐具 的圖片&#10;&#10;自動產生的描述" id="836" name="Google Shape;836;p7"/>
          <p:cNvPicPr preferRelativeResize="0"/>
          <p:nvPr/>
        </p:nvPicPr>
        <p:blipFill rotWithShape="1">
          <a:blip r:embed="rId4">
            <a:alphaModFix/>
          </a:blip>
          <a:srcRect b="0" l="0" r="0" t="0"/>
          <a:stretch/>
        </p:blipFill>
        <p:spPr>
          <a:xfrm>
            <a:off x="8589539" y="0"/>
            <a:ext cx="3602461" cy="2400140"/>
          </a:xfrm>
          <a:prstGeom prst="rect">
            <a:avLst/>
          </a:prstGeom>
          <a:noFill/>
          <a:ln>
            <a:noFill/>
          </a:ln>
        </p:spPr>
      </p:pic>
      <p:sp>
        <p:nvSpPr>
          <p:cNvPr id="837" name="Google Shape;837;p7"/>
          <p:cNvSpPr txBox="1"/>
          <p:nvPr/>
        </p:nvSpPr>
        <p:spPr>
          <a:xfrm>
            <a:off x="10957153" y="-653363"/>
            <a:ext cx="102278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zh-TW" sz="900" u="sng" cap="none" strike="noStrike">
                <a:solidFill>
                  <a:schemeClr val="dk1"/>
                </a:solidFill>
                <a:latin typeface="Calibri"/>
                <a:ea typeface="Calibri"/>
                <a:cs typeface="Calibri"/>
                <a:sym typeface="Calibri"/>
                <a:hlinkClick r:id="rId5">
                  <a:extLst>
                    <a:ext uri="{A12FA001-AC4F-418D-AE19-62706E023703}">
                      <ahyp:hlinkClr val="tx"/>
                    </a:ext>
                  </a:extLst>
                </a:hlinkClick>
              </a:rPr>
              <a:t>此相片</a:t>
            </a:r>
            <a:r>
              <a:rPr b="0" i="0" lang="zh-TW" sz="900" u="none" cap="none" strike="noStrike">
                <a:solidFill>
                  <a:schemeClr val="dk1"/>
                </a:solidFill>
                <a:latin typeface="Calibri"/>
                <a:ea typeface="Calibri"/>
                <a:cs typeface="Calibri"/>
                <a:sym typeface="Calibri"/>
              </a:rPr>
              <a:t> (作者: 未知的作者) 已透過 </a:t>
            </a:r>
            <a:r>
              <a:rPr b="0" i="0" lang="zh-TW" sz="900" u="sng" cap="none" strike="noStrike">
                <a:solidFill>
                  <a:schemeClr val="dk1"/>
                </a:solidFill>
                <a:latin typeface="Calibri"/>
                <a:ea typeface="Calibri"/>
                <a:cs typeface="Calibri"/>
                <a:sym typeface="Calibri"/>
                <a:hlinkClick r:id="rId6">
                  <a:extLst>
                    <a:ext uri="{A12FA001-AC4F-418D-AE19-62706E023703}">
                      <ahyp:hlinkClr val="tx"/>
                    </a:ext>
                  </a:extLst>
                </a:hlinkClick>
              </a:rPr>
              <a:t>CC BY-NC-ND</a:t>
            </a:r>
            <a:r>
              <a:rPr b="0" i="0" lang="zh-TW" sz="900" u="none" cap="none" strike="noStrike">
                <a:solidFill>
                  <a:schemeClr val="dk1"/>
                </a:solidFill>
                <a:latin typeface="Calibri"/>
                <a:ea typeface="Calibri"/>
                <a:cs typeface="Calibri"/>
                <a:sym typeface="Calibri"/>
              </a:rPr>
              <a:t> 授權</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70"/>
          <p:cNvSpPr txBox="1"/>
          <p:nvPr>
            <p:ph idx="1" type="body"/>
          </p:nvPr>
        </p:nvSpPr>
        <p:spPr>
          <a:xfrm>
            <a:off x="838200" y="308758"/>
            <a:ext cx="10870870" cy="6282047"/>
          </a:xfrm>
          <a:prstGeom prst="rect">
            <a:avLst/>
          </a:prstGeom>
          <a:noFill/>
          <a:ln>
            <a:noFill/>
          </a:ln>
        </p:spPr>
        <p:txBody>
          <a:bodyPr anchorCtr="0" anchor="t" bIns="45700" lIns="91425" spcFirstLastPara="1" rIns="91425" wrap="square" tIns="45700">
            <a:noAutofit/>
          </a:bodyPr>
          <a:lstStyle/>
          <a:p>
            <a:pPr indent="0" lvl="0" marL="0" rtl="0" algn="l">
              <a:lnSpc>
                <a:spcPct val="118750"/>
              </a:lnSpc>
              <a:spcBef>
                <a:spcPts val="0"/>
              </a:spcBef>
              <a:spcAft>
                <a:spcPts val="0"/>
              </a:spcAft>
              <a:buClr>
                <a:srgbClr val="171616"/>
              </a:buClr>
              <a:buSzPts val="3200"/>
              <a:buNone/>
            </a:pPr>
            <a:r>
              <a:rPr lang="zh-TW" sz="3200">
                <a:solidFill>
                  <a:srgbClr val="171616"/>
                </a:solidFill>
                <a:latin typeface="DFKai-SB"/>
                <a:ea typeface="DFKai-SB"/>
                <a:cs typeface="DFKai-SB"/>
                <a:sym typeface="DFKai-SB"/>
              </a:rPr>
              <a:t>第 53 條</a:t>
            </a:r>
            <a:endParaRPr/>
          </a:p>
          <a:p>
            <a:pPr indent="-228600" lvl="0" marL="228600" rtl="0" algn="l">
              <a:lnSpc>
                <a:spcPct val="105555"/>
              </a:lnSpc>
              <a:spcBef>
                <a:spcPts val="1000"/>
              </a:spcBef>
              <a:spcAft>
                <a:spcPts val="0"/>
              </a:spcAft>
              <a:buClr>
                <a:srgbClr val="171616"/>
              </a:buClr>
              <a:buSzPts val="3600"/>
              <a:buChar char="•"/>
            </a:pPr>
            <a:r>
              <a:rPr lang="zh-TW" sz="3600">
                <a:solidFill>
                  <a:srgbClr val="171616"/>
                </a:solidFill>
                <a:latin typeface="DFKai-SB"/>
                <a:ea typeface="DFKai-SB"/>
                <a:cs typeface="DFKai-SB"/>
                <a:sym typeface="DFKai-SB"/>
              </a:rPr>
              <a:t>醫事人員、社會工作人員、</a:t>
            </a:r>
            <a:r>
              <a:rPr lang="zh-TW" sz="3600">
                <a:solidFill>
                  <a:srgbClr val="FF0000"/>
                </a:solidFill>
                <a:highlight>
                  <a:srgbClr val="00FF00"/>
                </a:highlight>
                <a:latin typeface="DFKai-SB"/>
                <a:ea typeface="DFKai-SB"/>
                <a:cs typeface="DFKai-SB"/>
                <a:sym typeface="DFKai-SB"/>
              </a:rPr>
              <a:t>教育人員</a:t>
            </a:r>
            <a:r>
              <a:rPr lang="zh-TW" sz="3600">
                <a:solidFill>
                  <a:srgbClr val="171616"/>
                </a:solidFill>
                <a:latin typeface="DFKai-SB"/>
                <a:ea typeface="DFKai-SB"/>
                <a:cs typeface="DFKai-SB"/>
                <a:sym typeface="DFKai-SB"/>
              </a:rPr>
              <a:t>、……，於</a:t>
            </a:r>
            <a:r>
              <a:rPr lang="zh-TW" sz="3600">
                <a:solidFill>
                  <a:srgbClr val="171616"/>
                </a:solidFill>
                <a:highlight>
                  <a:srgbClr val="00FF00"/>
                </a:highlight>
                <a:latin typeface="DFKai-SB"/>
                <a:ea typeface="DFKai-SB"/>
                <a:cs typeface="DFKai-SB"/>
                <a:sym typeface="DFKai-SB"/>
              </a:rPr>
              <a:t>執行業務</a:t>
            </a:r>
            <a:r>
              <a:rPr lang="zh-TW" sz="3600">
                <a:solidFill>
                  <a:srgbClr val="171616"/>
                </a:solidFill>
                <a:latin typeface="DFKai-SB"/>
                <a:ea typeface="DFKai-SB"/>
                <a:cs typeface="DFKai-SB"/>
                <a:sym typeface="DFKai-SB"/>
              </a:rPr>
              <a:t>時知悉兒童及少年有下列情形之一者，應立即向直轄市、縣（市）主管機關通報，</a:t>
            </a:r>
            <a:r>
              <a:rPr lang="zh-TW" sz="3600">
                <a:solidFill>
                  <a:srgbClr val="FF0000"/>
                </a:solidFill>
                <a:latin typeface="DFKai-SB"/>
                <a:ea typeface="DFKai-SB"/>
                <a:cs typeface="DFKai-SB"/>
                <a:sym typeface="DFKai-SB"/>
              </a:rPr>
              <a:t>至遲不得超過二十四小時</a:t>
            </a:r>
            <a:r>
              <a:rPr lang="zh-TW" sz="3600">
                <a:latin typeface="DFKai-SB"/>
                <a:ea typeface="DFKai-SB"/>
                <a:cs typeface="DFKai-SB"/>
                <a:sym typeface="DFKai-SB"/>
              </a:rPr>
              <a:t>：</a:t>
            </a:r>
            <a:endParaRPr/>
          </a:p>
          <a:p>
            <a:pPr indent="0" lvl="1" marL="457200" rtl="0" algn="l">
              <a:lnSpc>
                <a:spcPct val="118750"/>
              </a:lnSpc>
              <a:spcBef>
                <a:spcPts val="500"/>
              </a:spcBef>
              <a:spcAft>
                <a:spcPts val="0"/>
              </a:spcAft>
              <a:buClr>
                <a:srgbClr val="171616"/>
              </a:buClr>
              <a:buSzPts val="3200"/>
              <a:buNone/>
            </a:pPr>
            <a:r>
              <a:rPr lang="zh-TW" sz="3200">
                <a:solidFill>
                  <a:srgbClr val="171616"/>
                </a:solidFill>
                <a:latin typeface="DFKai-SB"/>
                <a:ea typeface="DFKai-SB"/>
                <a:cs typeface="DFKai-SB"/>
                <a:sym typeface="DFKai-SB"/>
              </a:rPr>
              <a:t>一、施用毒品、非法施用管制藥品或其他有害身心健康之物質。</a:t>
            </a:r>
            <a:endParaRPr/>
          </a:p>
          <a:p>
            <a:pPr indent="0" lvl="1" marL="457200" rtl="0" algn="l">
              <a:lnSpc>
                <a:spcPct val="118750"/>
              </a:lnSpc>
              <a:spcBef>
                <a:spcPts val="500"/>
              </a:spcBef>
              <a:spcAft>
                <a:spcPts val="0"/>
              </a:spcAft>
              <a:buClr>
                <a:srgbClr val="171616"/>
              </a:buClr>
              <a:buSzPts val="3200"/>
              <a:buNone/>
            </a:pPr>
            <a:r>
              <a:rPr lang="zh-TW" sz="3200">
                <a:solidFill>
                  <a:srgbClr val="171616"/>
                </a:solidFill>
                <a:latin typeface="DFKai-SB"/>
                <a:ea typeface="DFKai-SB"/>
                <a:cs typeface="DFKai-SB"/>
                <a:sym typeface="DFKai-SB"/>
              </a:rPr>
              <a:t>二、充當第四十七條第一項場所之侍應。</a:t>
            </a:r>
            <a:endParaRPr/>
          </a:p>
          <a:p>
            <a:pPr indent="0" lvl="1" marL="457200" rtl="0" algn="l">
              <a:lnSpc>
                <a:spcPct val="118750"/>
              </a:lnSpc>
              <a:spcBef>
                <a:spcPts val="500"/>
              </a:spcBef>
              <a:spcAft>
                <a:spcPts val="0"/>
              </a:spcAft>
              <a:buClr>
                <a:srgbClr val="171616"/>
              </a:buClr>
              <a:buSzPts val="3200"/>
              <a:buNone/>
            </a:pPr>
            <a:r>
              <a:rPr lang="zh-TW" sz="3200">
                <a:solidFill>
                  <a:srgbClr val="171616"/>
                </a:solidFill>
                <a:latin typeface="DFKai-SB"/>
                <a:ea typeface="DFKai-SB"/>
                <a:cs typeface="DFKai-SB"/>
                <a:sym typeface="DFKai-SB"/>
              </a:rPr>
              <a:t>三、遭受第</a:t>
            </a:r>
            <a:r>
              <a:rPr lang="zh-TW" sz="3200">
                <a:solidFill>
                  <a:srgbClr val="171616"/>
                </a:solidFill>
                <a:highlight>
                  <a:srgbClr val="00FF00"/>
                </a:highlight>
                <a:latin typeface="DFKai-SB"/>
                <a:ea typeface="DFKai-SB"/>
                <a:cs typeface="DFKai-SB"/>
                <a:sym typeface="DFKai-SB"/>
              </a:rPr>
              <a:t>四十九</a:t>
            </a:r>
            <a:r>
              <a:rPr lang="zh-TW" sz="3200">
                <a:solidFill>
                  <a:srgbClr val="171616"/>
                </a:solidFill>
                <a:latin typeface="DFKai-SB"/>
                <a:ea typeface="DFKai-SB"/>
                <a:cs typeface="DFKai-SB"/>
                <a:sym typeface="DFKai-SB"/>
              </a:rPr>
              <a:t>條第一項各款之行為。</a:t>
            </a:r>
            <a:endParaRPr/>
          </a:p>
          <a:p>
            <a:pPr indent="0" lvl="1" marL="457200" rtl="0" algn="l">
              <a:lnSpc>
                <a:spcPct val="118750"/>
              </a:lnSpc>
              <a:spcBef>
                <a:spcPts val="500"/>
              </a:spcBef>
              <a:spcAft>
                <a:spcPts val="0"/>
              </a:spcAft>
              <a:buClr>
                <a:srgbClr val="171616"/>
              </a:buClr>
              <a:buSzPts val="3200"/>
              <a:buNone/>
            </a:pPr>
            <a:r>
              <a:rPr lang="zh-TW" sz="3200">
                <a:solidFill>
                  <a:srgbClr val="171616"/>
                </a:solidFill>
                <a:latin typeface="DFKai-SB"/>
                <a:ea typeface="DFKai-SB"/>
                <a:cs typeface="DFKai-SB"/>
                <a:sym typeface="DFKai-SB"/>
              </a:rPr>
              <a:t>四、有第五十一條之情形。</a:t>
            </a:r>
            <a:endParaRPr/>
          </a:p>
          <a:p>
            <a:pPr indent="0" lvl="1" marL="457200" rtl="0" algn="l">
              <a:lnSpc>
                <a:spcPct val="118750"/>
              </a:lnSpc>
              <a:spcBef>
                <a:spcPts val="500"/>
              </a:spcBef>
              <a:spcAft>
                <a:spcPts val="0"/>
              </a:spcAft>
              <a:buClr>
                <a:srgbClr val="171616"/>
              </a:buClr>
              <a:buSzPts val="3200"/>
              <a:buNone/>
            </a:pPr>
            <a:r>
              <a:rPr lang="zh-TW" sz="3200">
                <a:solidFill>
                  <a:srgbClr val="171616"/>
                </a:solidFill>
                <a:latin typeface="DFKai-SB"/>
                <a:ea typeface="DFKai-SB"/>
                <a:cs typeface="DFKai-SB"/>
                <a:sym typeface="DFKai-SB"/>
              </a:rPr>
              <a:t>五、有第五十六條第一項各款之情形。</a:t>
            </a:r>
            <a:endParaRPr/>
          </a:p>
          <a:p>
            <a:pPr indent="0" lvl="1" marL="457200" rtl="0" algn="l">
              <a:lnSpc>
                <a:spcPct val="118750"/>
              </a:lnSpc>
              <a:spcBef>
                <a:spcPts val="500"/>
              </a:spcBef>
              <a:spcAft>
                <a:spcPts val="0"/>
              </a:spcAft>
              <a:buClr>
                <a:srgbClr val="FF0000"/>
              </a:buClr>
              <a:buSzPts val="3200"/>
              <a:buNone/>
            </a:pPr>
            <a:r>
              <a:rPr lang="zh-TW" sz="3200">
                <a:solidFill>
                  <a:srgbClr val="FF0000"/>
                </a:solidFill>
                <a:latin typeface="DFKai-SB"/>
                <a:ea typeface="DFKai-SB"/>
                <a:cs typeface="DFKai-SB"/>
                <a:sym typeface="DFKai-SB"/>
              </a:rPr>
              <a:t>六、遭受其他傷害之情形。</a:t>
            </a:r>
            <a:endParaRPr/>
          </a:p>
        </p:txBody>
      </p:sp>
      <p:sp>
        <p:nvSpPr>
          <p:cNvPr id="1363" name="Google Shape;1363;p70"/>
          <p:cNvSpPr/>
          <p:nvPr/>
        </p:nvSpPr>
        <p:spPr>
          <a:xfrm>
            <a:off x="1993223" y="71252"/>
            <a:ext cx="5951772"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6000">
                <a:solidFill>
                  <a:schemeClr val="accent4"/>
                </a:solidFill>
                <a:latin typeface="Calibri"/>
                <a:ea typeface="Calibri"/>
                <a:cs typeface="Calibri"/>
                <a:sym typeface="Calibri"/>
              </a:rPr>
              <a:t>私校午夜鈴聲</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71"/>
          <p:cNvSpPr txBox="1"/>
          <p:nvPr>
            <p:ph type="title"/>
          </p:nvPr>
        </p:nvSpPr>
        <p:spPr>
          <a:xfrm>
            <a:off x="946215" y="350207"/>
            <a:ext cx="10058402"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DFKai-SB"/>
              <a:buNone/>
            </a:pPr>
            <a:r>
              <a:rPr lang="zh-TW">
                <a:latin typeface="DFKai-SB"/>
                <a:ea typeface="DFKai-SB"/>
                <a:cs typeface="DFKai-SB"/>
                <a:sym typeface="DFKai-SB"/>
              </a:rPr>
              <a:t>兒少法第43條</a:t>
            </a:r>
            <a:endParaRPr/>
          </a:p>
        </p:txBody>
      </p:sp>
      <p:sp>
        <p:nvSpPr>
          <p:cNvPr id="1369" name="Google Shape;1369;p71"/>
          <p:cNvSpPr txBox="1"/>
          <p:nvPr>
            <p:ph idx="1" type="body"/>
          </p:nvPr>
        </p:nvSpPr>
        <p:spPr>
          <a:xfrm>
            <a:off x="325677" y="1121079"/>
            <a:ext cx="11523945" cy="55051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None/>
            </a:pPr>
            <a:r>
              <a:rPr lang="zh-TW">
                <a:solidFill>
                  <a:srgbClr val="002060"/>
                </a:solidFill>
                <a:latin typeface="DFKai-SB"/>
                <a:ea typeface="DFKai-SB"/>
                <a:cs typeface="DFKai-SB"/>
                <a:sym typeface="DFKai-SB"/>
              </a:rPr>
              <a:t>兒童及少年不得為下列行為：</a:t>
            </a:r>
            <a:endParaRPr/>
          </a:p>
          <a:p>
            <a:pPr indent="0" lvl="1" marL="393192" rtl="0" algn="l">
              <a:lnSpc>
                <a:spcPct val="90000"/>
              </a:lnSpc>
              <a:spcBef>
                <a:spcPts val="500"/>
              </a:spcBef>
              <a:spcAft>
                <a:spcPts val="0"/>
              </a:spcAft>
              <a:buClr>
                <a:srgbClr val="002060"/>
              </a:buClr>
              <a:buSzPts val="2400"/>
              <a:buNone/>
            </a:pPr>
            <a:r>
              <a:rPr lang="zh-TW">
                <a:solidFill>
                  <a:srgbClr val="002060"/>
                </a:solidFill>
                <a:latin typeface="DFKai-SB"/>
                <a:ea typeface="DFKai-SB"/>
                <a:cs typeface="DFKai-SB"/>
                <a:sym typeface="DFKai-SB"/>
              </a:rPr>
              <a:t>一、吸菸、飲酒、嚼檳榔。</a:t>
            </a:r>
            <a:endParaRPr/>
          </a:p>
          <a:p>
            <a:pPr indent="0" lvl="1" marL="393192" rtl="0" algn="l">
              <a:lnSpc>
                <a:spcPct val="90000"/>
              </a:lnSpc>
              <a:spcBef>
                <a:spcPts val="500"/>
              </a:spcBef>
              <a:spcAft>
                <a:spcPts val="0"/>
              </a:spcAft>
              <a:buClr>
                <a:srgbClr val="002060"/>
              </a:buClr>
              <a:buSzPts val="2400"/>
              <a:buNone/>
            </a:pPr>
            <a:r>
              <a:rPr lang="zh-TW">
                <a:solidFill>
                  <a:srgbClr val="002060"/>
                </a:solidFill>
                <a:latin typeface="DFKai-SB"/>
                <a:ea typeface="DFKai-SB"/>
                <a:cs typeface="DFKai-SB"/>
                <a:sym typeface="DFKai-SB"/>
              </a:rPr>
              <a:t>二、施用毒品、非法施用管制藥品或其他有害身心健康之物質。</a:t>
            </a:r>
            <a:endParaRPr/>
          </a:p>
          <a:p>
            <a:pPr indent="0" lvl="1" marL="393192" rtl="0" algn="l">
              <a:lnSpc>
                <a:spcPct val="90000"/>
              </a:lnSpc>
              <a:spcBef>
                <a:spcPts val="500"/>
              </a:spcBef>
              <a:spcAft>
                <a:spcPts val="0"/>
              </a:spcAft>
              <a:buClr>
                <a:srgbClr val="002060"/>
              </a:buClr>
              <a:buSzPts val="2400"/>
              <a:buNone/>
            </a:pPr>
            <a:r>
              <a:rPr lang="zh-TW">
                <a:solidFill>
                  <a:srgbClr val="002060"/>
                </a:solidFill>
                <a:latin typeface="DFKai-SB"/>
                <a:ea typeface="DFKai-SB"/>
                <a:cs typeface="DFKai-SB"/>
                <a:sym typeface="DFKai-SB"/>
              </a:rPr>
              <a:t>三、</a:t>
            </a:r>
            <a:r>
              <a:rPr lang="zh-TW">
                <a:solidFill>
                  <a:srgbClr val="002060"/>
                </a:solidFill>
                <a:highlight>
                  <a:srgbClr val="FFFF00"/>
                </a:highlight>
                <a:latin typeface="DFKai-SB"/>
                <a:ea typeface="DFKai-SB"/>
                <a:cs typeface="DFKai-SB"/>
                <a:sym typeface="DFKai-SB"/>
              </a:rPr>
              <a:t>觀看、閱覽、收聽或使用有害其身心健康之暴力、血腥、色情、猥褻、賭博之出版品、圖畫、錄影節目帶、影片、光碟、磁片、電子訊號、遊戲軟體、網際網路內容或其他物品</a:t>
            </a:r>
            <a:r>
              <a:rPr lang="zh-TW">
                <a:solidFill>
                  <a:srgbClr val="002060"/>
                </a:solidFill>
                <a:latin typeface="DFKai-SB"/>
                <a:ea typeface="DFKai-SB"/>
                <a:cs typeface="DFKai-SB"/>
                <a:sym typeface="DFKai-SB"/>
              </a:rPr>
              <a:t>。</a:t>
            </a:r>
            <a:endParaRPr/>
          </a:p>
          <a:p>
            <a:pPr indent="0" lvl="1" marL="393192" rtl="0" algn="l">
              <a:lnSpc>
                <a:spcPct val="90000"/>
              </a:lnSpc>
              <a:spcBef>
                <a:spcPts val="500"/>
              </a:spcBef>
              <a:spcAft>
                <a:spcPts val="0"/>
              </a:spcAft>
              <a:buClr>
                <a:srgbClr val="002060"/>
              </a:buClr>
              <a:buSzPts val="2400"/>
              <a:buNone/>
            </a:pPr>
            <a:r>
              <a:rPr lang="zh-TW">
                <a:solidFill>
                  <a:srgbClr val="002060"/>
                </a:solidFill>
                <a:latin typeface="DFKai-SB"/>
                <a:ea typeface="DFKai-SB"/>
                <a:cs typeface="DFKai-SB"/>
                <a:sym typeface="DFKai-SB"/>
              </a:rPr>
              <a:t>四、在道路上競駛、競技或以蛇行等危險方式駕車或參與其行為。</a:t>
            </a:r>
            <a:endParaRPr/>
          </a:p>
          <a:p>
            <a:pPr indent="0" lvl="1" marL="393192" rtl="0" algn="l">
              <a:lnSpc>
                <a:spcPct val="90000"/>
              </a:lnSpc>
              <a:spcBef>
                <a:spcPts val="500"/>
              </a:spcBef>
              <a:spcAft>
                <a:spcPts val="0"/>
              </a:spcAft>
              <a:buClr>
                <a:srgbClr val="002060"/>
              </a:buClr>
              <a:buSzPts val="2400"/>
              <a:buNone/>
            </a:pPr>
            <a:r>
              <a:rPr lang="zh-TW">
                <a:solidFill>
                  <a:srgbClr val="002060"/>
                </a:solidFill>
                <a:latin typeface="DFKai-SB"/>
                <a:ea typeface="DFKai-SB"/>
                <a:cs typeface="DFKai-SB"/>
                <a:sym typeface="DFKai-SB"/>
              </a:rPr>
              <a:t>五、超過合理時間持續使用電子類產品，致有害身心健康。</a:t>
            </a:r>
            <a:endParaRPr/>
          </a:p>
          <a:p>
            <a:pPr indent="-228600" lvl="0" marL="228600" rtl="0" algn="l">
              <a:lnSpc>
                <a:spcPct val="90000"/>
              </a:lnSpc>
              <a:spcBef>
                <a:spcPts val="1000"/>
              </a:spcBef>
              <a:spcAft>
                <a:spcPts val="0"/>
              </a:spcAft>
              <a:buClr>
                <a:srgbClr val="002060"/>
              </a:buClr>
              <a:buSzPts val="2800"/>
              <a:buChar char="•"/>
            </a:pPr>
            <a:r>
              <a:rPr lang="zh-TW">
                <a:solidFill>
                  <a:srgbClr val="002060"/>
                </a:solidFill>
                <a:latin typeface="DFKai-SB"/>
                <a:ea typeface="DFKai-SB"/>
                <a:cs typeface="DFKai-SB"/>
                <a:sym typeface="DFKai-SB"/>
              </a:rPr>
              <a:t>父母、監護人或其他實際照顧兒童及少年之人，應禁止兒童及少年為前項各款行為。</a:t>
            </a:r>
            <a:endParaRPr/>
          </a:p>
          <a:p>
            <a:pPr indent="-228600" lvl="0" marL="228600" rtl="0" algn="l">
              <a:lnSpc>
                <a:spcPct val="90000"/>
              </a:lnSpc>
              <a:spcBef>
                <a:spcPts val="1000"/>
              </a:spcBef>
              <a:spcAft>
                <a:spcPts val="0"/>
              </a:spcAft>
              <a:buClr>
                <a:srgbClr val="002060"/>
              </a:buClr>
              <a:buSzPts val="2800"/>
              <a:buChar char="•"/>
            </a:pPr>
            <a:r>
              <a:rPr lang="zh-TW">
                <a:solidFill>
                  <a:srgbClr val="002060"/>
                </a:solidFill>
                <a:highlight>
                  <a:srgbClr val="FFFF00"/>
                </a:highlight>
                <a:latin typeface="DFKai-SB"/>
                <a:ea typeface="DFKai-SB"/>
                <a:cs typeface="DFKai-SB"/>
                <a:sym typeface="DFKai-SB"/>
              </a:rPr>
              <a:t>任何人均不得販賣、交付或供應</a:t>
            </a:r>
            <a:r>
              <a:rPr lang="zh-TW">
                <a:solidFill>
                  <a:srgbClr val="002060"/>
                </a:solidFill>
                <a:latin typeface="DFKai-SB"/>
                <a:ea typeface="DFKai-SB"/>
                <a:cs typeface="DFKai-SB"/>
                <a:sym typeface="DFKai-SB"/>
              </a:rPr>
              <a:t>第一項第一款至第三款之物質、物品予兒童及少年。</a:t>
            </a:r>
            <a:endParaRPr/>
          </a:p>
          <a:p>
            <a:pPr indent="-228600" lvl="0" marL="228600" rtl="0" algn="l">
              <a:lnSpc>
                <a:spcPct val="90000"/>
              </a:lnSpc>
              <a:spcBef>
                <a:spcPts val="1000"/>
              </a:spcBef>
              <a:spcAft>
                <a:spcPts val="0"/>
              </a:spcAft>
              <a:buClr>
                <a:srgbClr val="002060"/>
              </a:buClr>
              <a:buSzPts val="2800"/>
              <a:buChar char="•"/>
            </a:pPr>
            <a:r>
              <a:rPr lang="zh-TW">
                <a:solidFill>
                  <a:srgbClr val="002060"/>
                </a:solidFill>
                <a:highlight>
                  <a:srgbClr val="FFFF00"/>
                </a:highlight>
                <a:latin typeface="DFKai-SB"/>
                <a:ea typeface="DFKai-SB"/>
                <a:cs typeface="DFKai-SB"/>
                <a:sym typeface="DFKai-SB"/>
              </a:rPr>
              <a:t>任何人均不得對兒童及少年散布或播送</a:t>
            </a:r>
            <a:r>
              <a:rPr lang="zh-TW">
                <a:solidFill>
                  <a:srgbClr val="002060"/>
                </a:solidFill>
                <a:latin typeface="DFKai-SB"/>
                <a:ea typeface="DFKai-SB"/>
                <a:cs typeface="DFKai-SB"/>
                <a:sym typeface="DFKai-SB"/>
              </a:rPr>
              <a:t>第一項第三款之內容或物品。</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pic>
        <p:nvPicPr>
          <p:cNvPr id="1374" name="Google Shape;1374;p72"/>
          <p:cNvPicPr preferRelativeResize="0"/>
          <p:nvPr/>
        </p:nvPicPr>
        <p:blipFill rotWithShape="1">
          <a:blip r:embed="rId3">
            <a:alphaModFix/>
          </a:blip>
          <a:srcRect b="0" l="0" r="0" t="0"/>
          <a:stretch/>
        </p:blipFill>
        <p:spPr>
          <a:xfrm>
            <a:off x="0" y="2963843"/>
            <a:ext cx="3863675" cy="3894157"/>
          </a:xfrm>
          <a:prstGeom prst="rect">
            <a:avLst/>
          </a:prstGeom>
          <a:noFill/>
          <a:ln>
            <a:noFill/>
          </a:ln>
        </p:spPr>
      </p:pic>
      <p:pic>
        <p:nvPicPr>
          <p:cNvPr id="1375" name="Google Shape;1375;p72"/>
          <p:cNvPicPr preferRelativeResize="0"/>
          <p:nvPr/>
        </p:nvPicPr>
        <p:blipFill rotWithShape="1">
          <a:blip r:embed="rId4">
            <a:alphaModFix/>
          </a:blip>
          <a:srcRect b="0" l="0" r="0" t="0"/>
          <a:stretch/>
        </p:blipFill>
        <p:spPr>
          <a:xfrm>
            <a:off x="8047186" y="834711"/>
            <a:ext cx="4087441" cy="4245289"/>
          </a:xfrm>
          <a:prstGeom prst="rect">
            <a:avLst/>
          </a:prstGeom>
          <a:noFill/>
          <a:ln>
            <a:noFill/>
          </a:ln>
        </p:spPr>
      </p:pic>
      <p:pic>
        <p:nvPicPr>
          <p:cNvPr id="1376" name="Google Shape;1376;p72"/>
          <p:cNvPicPr preferRelativeResize="0"/>
          <p:nvPr/>
        </p:nvPicPr>
        <p:blipFill rotWithShape="1">
          <a:blip r:embed="rId5">
            <a:alphaModFix/>
          </a:blip>
          <a:srcRect b="0" l="0" r="0" t="0"/>
          <a:stretch/>
        </p:blipFill>
        <p:spPr>
          <a:xfrm>
            <a:off x="2645706" y="0"/>
            <a:ext cx="5401480" cy="525497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pic>
        <p:nvPicPr>
          <p:cNvPr id="1381" name="Google Shape;1381;p73"/>
          <p:cNvPicPr preferRelativeResize="0"/>
          <p:nvPr/>
        </p:nvPicPr>
        <p:blipFill rotWithShape="1">
          <a:blip r:embed="rId3">
            <a:alphaModFix/>
          </a:blip>
          <a:srcRect b="0" l="0" r="0" t="0"/>
          <a:stretch/>
        </p:blipFill>
        <p:spPr>
          <a:xfrm>
            <a:off x="0" y="657825"/>
            <a:ext cx="5410210" cy="5246265"/>
          </a:xfrm>
          <a:prstGeom prst="rect">
            <a:avLst/>
          </a:prstGeom>
          <a:noFill/>
          <a:ln>
            <a:noFill/>
          </a:ln>
        </p:spPr>
      </p:pic>
      <p:pic>
        <p:nvPicPr>
          <p:cNvPr id="1382" name="Google Shape;1382;p73"/>
          <p:cNvPicPr preferRelativeResize="0"/>
          <p:nvPr/>
        </p:nvPicPr>
        <p:blipFill rotWithShape="1">
          <a:blip r:embed="rId4">
            <a:alphaModFix/>
          </a:blip>
          <a:srcRect b="0" l="0" r="0" t="0"/>
          <a:stretch/>
        </p:blipFill>
        <p:spPr>
          <a:xfrm>
            <a:off x="6640699" y="677985"/>
            <a:ext cx="5551301" cy="520594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DFKai-SB"/>
              <a:buNone/>
            </a:pPr>
            <a:r>
              <a:rPr lang="zh-TW" sz="5400">
                <a:latin typeface="DFKai-SB"/>
                <a:ea typeface="DFKai-SB"/>
                <a:cs typeface="DFKai-SB"/>
                <a:sym typeface="DFKai-SB"/>
              </a:rPr>
              <a:t>調查程序概念</a:t>
            </a:r>
            <a:endParaRPr/>
          </a:p>
        </p:txBody>
      </p:sp>
      <p:grpSp>
        <p:nvGrpSpPr>
          <p:cNvPr id="1388" name="Google Shape;1388;p74"/>
          <p:cNvGrpSpPr/>
          <p:nvPr/>
        </p:nvGrpSpPr>
        <p:grpSpPr>
          <a:xfrm>
            <a:off x="1240750" y="2230079"/>
            <a:ext cx="9710499" cy="3944890"/>
            <a:chOff x="402550" y="1992"/>
            <a:chExt cx="9710499" cy="3944890"/>
          </a:xfrm>
        </p:grpSpPr>
        <p:sp>
          <p:nvSpPr>
            <p:cNvPr id="1389" name="Google Shape;1389;p74"/>
            <p:cNvSpPr/>
            <p:nvPr/>
          </p:nvSpPr>
          <p:spPr>
            <a:xfrm>
              <a:off x="402550" y="1992"/>
              <a:ext cx="3034531" cy="1820718"/>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74"/>
            <p:cNvSpPr txBox="1"/>
            <p:nvPr/>
          </p:nvSpPr>
          <p:spPr>
            <a:xfrm>
              <a:off x="402550" y="1992"/>
              <a:ext cx="3034531" cy="1820718"/>
            </a:xfrm>
            <a:prstGeom prst="rect">
              <a:avLst/>
            </a:prstGeom>
            <a:noFill/>
            <a:ln>
              <a:noFill/>
            </a:ln>
          </p:spPr>
          <p:txBody>
            <a:bodyPr anchorCtr="0" anchor="ctr" bIns="160000" lIns="160000" spcFirstLastPara="1" rIns="160000" wrap="square" tIns="160000">
              <a:noAutofit/>
            </a:bodyPr>
            <a:lstStyle/>
            <a:p>
              <a:pPr indent="0" lvl="0" marL="0" marR="0" rtl="0" algn="ctr">
                <a:lnSpc>
                  <a:spcPct val="90000"/>
                </a:lnSpc>
                <a:spcBef>
                  <a:spcPts val="0"/>
                </a:spcBef>
                <a:spcAft>
                  <a:spcPts val="0"/>
                </a:spcAft>
                <a:buClr>
                  <a:schemeClr val="lt1"/>
                </a:buClr>
                <a:buSzPts val="4200"/>
                <a:buFont typeface="Calibri"/>
                <a:buNone/>
              </a:pPr>
              <a:r>
                <a:rPr lang="zh-TW" sz="4200">
                  <a:solidFill>
                    <a:schemeClr val="lt1"/>
                  </a:solidFill>
                  <a:latin typeface="Calibri"/>
                  <a:ea typeface="Calibri"/>
                  <a:cs typeface="Calibri"/>
                  <a:sym typeface="Calibri"/>
                </a:rPr>
                <a:t>調查程序的進行</a:t>
              </a:r>
              <a:endParaRPr sz="4200">
                <a:solidFill>
                  <a:schemeClr val="lt1"/>
                </a:solidFill>
                <a:latin typeface="Calibri"/>
                <a:ea typeface="Calibri"/>
                <a:cs typeface="Calibri"/>
                <a:sym typeface="Calibri"/>
              </a:endParaRPr>
            </a:p>
          </p:txBody>
        </p:sp>
        <p:sp>
          <p:nvSpPr>
            <p:cNvPr id="1391" name="Google Shape;1391;p74"/>
            <p:cNvSpPr/>
            <p:nvPr/>
          </p:nvSpPr>
          <p:spPr>
            <a:xfrm>
              <a:off x="3740534" y="1992"/>
              <a:ext cx="3034531" cy="1820718"/>
            </a:xfrm>
            <a:prstGeom prst="rect">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74"/>
            <p:cNvSpPr txBox="1"/>
            <p:nvPr/>
          </p:nvSpPr>
          <p:spPr>
            <a:xfrm>
              <a:off x="3740534" y="1992"/>
              <a:ext cx="3034531" cy="1820718"/>
            </a:xfrm>
            <a:prstGeom prst="rect">
              <a:avLst/>
            </a:prstGeom>
            <a:noFill/>
            <a:ln>
              <a:noFill/>
            </a:ln>
          </p:spPr>
          <p:txBody>
            <a:bodyPr anchorCtr="0" anchor="ctr" bIns="160000" lIns="160000" spcFirstLastPara="1" rIns="160000" wrap="square" tIns="160000">
              <a:noAutofit/>
            </a:bodyPr>
            <a:lstStyle/>
            <a:p>
              <a:pPr indent="0" lvl="0" marL="0" marR="0" rtl="0" algn="ctr">
                <a:lnSpc>
                  <a:spcPct val="90000"/>
                </a:lnSpc>
                <a:spcBef>
                  <a:spcPts val="0"/>
                </a:spcBef>
                <a:spcAft>
                  <a:spcPts val="0"/>
                </a:spcAft>
                <a:buClr>
                  <a:schemeClr val="lt1"/>
                </a:buClr>
                <a:buSzPts val="4200"/>
                <a:buFont typeface="Calibri"/>
                <a:buNone/>
              </a:pPr>
              <a:r>
                <a:rPr lang="zh-TW" sz="4200">
                  <a:solidFill>
                    <a:schemeClr val="lt1"/>
                  </a:solidFill>
                  <a:latin typeface="Calibri"/>
                  <a:ea typeface="Calibri"/>
                  <a:cs typeface="Calibri"/>
                  <a:sym typeface="Calibri"/>
                </a:rPr>
                <a:t>調查範圍</a:t>
              </a:r>
              <a:endParaRPr sz="4200">
                <a:solidFill>
                  <a:schemeClr val="lt1"/>
                </a:solidFill>
                <a:latin typeface="Calibri"/>
                <a:ea typeface="Calibri"/>
                <a:cs typeface="Calibri"/>
                <a:sym typeface="Calibri"/>
              </a:endParaRPr>
            </a:p>
          </p:txBody>
        </p:sp>
        <p:sp>
          <p:nvSpPr>
            <p:cNvPr id="1393" name="Google Shape;1393;p74"/>
            <p:cNvSpPr/>
            <p:nvPr/>
          </p:nvSpPr>
          <p:spPr>
            <a:xfrm>
              <a:off x="7078518" y="1992"/>
              <a:ext cx="3034531" cy="1820718"/>
            </a:xfrm>
            <a:prstGeom prst="rect">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74"/>
            <p:cNvSpPr txBox="1"/>
            <p:nvPr/>
          </p:nvSpPr>
          <p:spPr>
            <a:xfrm>
              <a:off x="7078518" y="1992"/>
              <a:ext cx="3034531" cy="1820718"/>
            </a:xfrm>
            <a:prstGeom prst="rect">
              <a:avLst/>
            </a:prstGeom>
            <a:noFill/>
            <a:ln>
              <a:noFill/>
            </a:ln>
          </p:spPr>
          <p:txBody>
            <a:bodyPr anchorCtr="0" anchor="ctr" bIns="160000" lIns="160000" spcFirstLastPara="1" rIns="160000" wrap="square" tIns="160000">
              <a:noAutofit/>
            </a:bodyPr>
            <a:lstStyle/>
            <a:p>
              <a:pPr indent="0" lvl="0" marL="0" marR="0" rtl="0" algn="ctr">
                <a:lnSpc>
                  <a:spcPct val="90000"/>
                </a:lnSpc>
                <a:spcBef>
                  <a:spcPts val="0"/>
                </a:spcBef>
                <a:spcAft>
                  <a:spcPts val="0"/>
                </a:spcAft>
                <a:buClr>
                  <a:schemeClr val="lt1"/>
                </a:buClr>
                <a:buSzPts val="4200"/>
                <a:buFont typeface="Calibri"/>
                <a:buNone/>
              </a:pPr>
              <a:r>
                <a:rPr lang="zh-TW" sz="4200">
                  <a:solidFill>
                    <a:schemeClr val="lt1"/>
                  </a:solidFill>
                  <a:latin typeface="Calibri"/>
                  <a:ea typeface="Calibri"/>
                  <a:cs typeface="Calibri"/>
                  <a:sym typeface="Calibri"/>
                </a:rPr>
                <a:t>有關證據的認定</a:t>
              </a:r>
              <a:endParaRPr sz="4200">
                <a:solidFill>
                  <a:schemeClr val="lt1"/>
                </a:solidFill>
                <a:latin typeface="Calibri"/>
                <a:ea typeface="Calibri"/>
                <a:cs typeface="Calibri"/>
                <a:sym typeface="Calibri"/>
              </a:endParaRPr>
            </a:p>
          </p:txBody>
        </p:sp>
        <p:sp>
          <p:nvSpPr>
            <p:cNvPr id="1395" name="Google Shape;1395;p74"/>
            <p:cNvSpPr/>
            <p:nvPr/>
          </p:nvSpPr>
          <p:spPr>
            <a:xfrm>
              <a:off x="2071542" y="2126164"/>
              <a:ext cx="3034531" cy="1820718"/>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74"/>
            <p:cNvSpPr txBox="1"/>
            <p:nvPr/>
          </p:nvSpPr>
          <p:spPr>
            <a:xfrm>
              <a:off x="2071542" y="2126164"/>
              <a:ext cx="3034531" cy="1820718"/>
            </a:xfrm>
            <a:prstGeom prst="rect">
              <a:avLst/>
            </a:prstGeom>
            <a:noFill/>
            <a:ln>
              <a:noFill/>
            </a:ln>
          </p:spPr>
          <p:txBody>
            <a:bodyPr anchorCtr="0" anchor="ctr" bIns="160000" lIns="160000" spcFirstLastPara="1" rIns="160000" wrap="square" tIns="160000">
              <a:noAutofit/>
            </a:bodyPr>
            <a:lstStyle/>
            <a:p>
              <a:pPr indent="0" lvl="0" marL="0" marR="0" rtl="0" algn="ctr">
                <a:lnSpc>
                  <a:spcPct val="90000"/>
                </a:lnSpc>
                <a:spcBef>
                  <a:spcPts val="0"/>
                </a:spcBef>
                <a:spcAft>
                  <a:spcPts val="0"/>
                </a:spcAft>
                <a:buClr>
                  <a:schemeClr val="lt1"/>
                </a:buClr>
                <a:buSzPts val="4200"/>
                <a:buFont typeface="Calibri"/>
                <a:buNone/>
              </a:pPr>
              <a:r>
                <a:rPr lang="zh-TW" sz="4200">
                  <a:solidFill>
                    <a:schemeClr val="lt1"/>
                  </a:solidFill>
                  <a:latin typeface="Calibri"/>
                  <a:ea typeface="Calibri"/>
                  <a:cs typeface="Calibri"/>
                  <a:sym typeface="Calibri"/>
                </a:rPr>
                <a:t>檢舉人還是證人?</a:t>
              </a:r>
              <a:endParaRPr/>
            </a:p>
          </p:txBody>
        </p:sp>
        <p:sp>
          <p:nvSpPr>
            <p:cNvPr id="1397" name="Google Shape;1397;p74"/>
            <p:cNvSpPr/>
            <p:nvPr/>
          </p:nvSpPr>
          <p:spPr>
            <a:xfrm>
              <a:off x="5409526" y="2126164"/>
              <a:ext cx="3034531" cy="1820718"/>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74"/>
            <p:cNvSpPr txBox="1"/>
            <p:nvPr/>
          </p:nvSpPr>
          <p:spPr>
            <a:xfrm>
              <a:off x="5409526" y="2126164"/>
              <a:ext cx="3034531" cy="1820718"/>
            </a:xfrm>
            <a:prstGeom prst="rect">
              <a:avLst/>
            </a:prstGeom>
            <a:noFill/>
            <a:ln>
              <a:noFill/>
            </a:ln>
          </p:spPr>
          <p:txBody>
            <a:bodyPr anchorCtr="0" anchor="ctr" bIns="160000" lIns="160000" spcFirstLastPara="1" rIns="160000" wrap="square" tIns="160000">
              <a:noAutofit/>
            </a:bodyPr>
            <a:lstStyle/>
            <a:p>
              <a:pPr indent="0" lvl="0" marL="0" marR="0" rtl="0" algn="ctr">
                <a:lnSpc>
                  <a:spcPct val="90000"/>
                </a:lnSpc>
                <a:spcBef>
                  <a:spcPts val="0"/>
                </a:spcBef>
                <a:spcAft>
                  <a:spcPts val="0"/>
                </a:spcAft>
                <a:buClr>
                  <a:schemeClr val="lt1"/>
                </a:buClr>
                <a:buSzPts val="4200"/>
                <a:buFont typeface="Calibri"/>
                <a:buNone/>
              </a:pPr>
              <a:r>
                <a:rPr lang="zh-TW" sz="4200">
                  <a:solidFill>
                    <a:schemeClr val="lt1"/>
                  </a:solidFill>
                  <a:latin typeface="Calibri"/>
                  <a:ea typeface="Calibri"/>
                  <a:cs typeface="Calibri"/>
                  <a:sym typeface="Calibri"/>
                </a:rPr>
                <a:t>行政調查可以說謊嗎?</a:t>
              </a:r>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調查程序的進行</a:t>
            </a:r>
            <a:endParaRPr/>
          </a:p>
        </p:txBody>
      </p:sp>
      <p:pic>
        <p:nvPicPr>
          <p:cNvPr id="1404" name="Google Shape;1404;p75"/>
          <p:cNvPicPr preferRelativeResize="0"/>
          <p:nvPr>
            <p:ph idx="1" type="body"/>
          </p:nvPr>
        </p:nvPicPr>
        <p:blipFill rotWithShape="1">
          <a:blip r:embed="rId3">
            <a:alphaModFix/>
          </a:blip>
          <a:srcRect b="0" l="0" r="0" t="0"/>
          <a:stretch/>
        </p:blipFill>
        <p:spPr>
          <a:xfrm>
            <a:off x="-356215" y="1738462"/>
            <a:ext cx="4084748" cy="4012852"/>
          </a:xfrm>
          <a:prstGeom prst="rect">
            <a:avLst/>
          </a:prstGeom>
          <a:noFill/>
          <a:ln>
            <a:noFill/>
          </a:ln>
        </p:spPr>
      </p:pic>
      <p:sp>
        <p:nvSpPr>
          <p:cNvPr id="1405" name="Google Shape;1405;p75"/>
          <p:cNvSpPr/>
          <p:nvPr/>
        </p:nvSpPr>
        <p:spPr>
          <a:xfrm>
            <a:off x="7617385" y="5619439"/>
            <a:ext cx="444336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3600">
                <a:solidFill>
                  <a:schemeClr val="dk1"/>
                </a:solidFill>
                <a:latin typeface="DFKai-SB"/>
                <a:ea typeface="DFKai-SB"/>
                <a:cs typeface="DFKai-SB"/>
                <a:sym typeface="DFKai-SB"/>
              </a:rPr>
              <a:t>武器平等、資訊對等</a:t>
            </a:r>
            <a:endParaRPr/>
          </a:p>
        </p:txBody>
      </p:sp>
      <p:grpSp>
        <p:nvGrpSpPr>
          <p:cNvPr id="1406" name="Google Shape;1406;p75"/>
          <p:cNvGrpSpPr/>
          <p:nvPr/>
        </p:nvGrpSpPr>
        <p:grpSpPr>
          <a:xfrm>
            <a:off x="2969338" y="2248076"/>
            <a:ext cx="3648978" cy="3180072"/>
            <a:chOff x="3017982" y="1882175"/>
            <a:chExt cx="3648978" cy="3180072"/>
          </a:xfrm>
        </p:grpSpPr>
        <p:sp>
          <p:nvSpPr>
            <p:cNvPr id="1407" name="Google Shape;1407;p75"/>
            <p:cNvSpPr/>
            <p:nvPr/>
          </p:nvSpPr>
          <p:spPr>
            <a:xfrm>
              <a:off x="3017982" y="1882175"/>
              <a:ext cx="1379913" cy="1064029"/>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2800">
                  <a:solidFill>
                    <a:schemeClr val="lt1"/>
                  </a:solidFill>
                  <a:latin typeface="DFKai-SB"/>
                  <a:ea typeface="DFKai-SB"/>
                  <a:cs typeface="DFKai-SB"/>
                  <a:sym typeface="DFKai-SB"/>
                </a:rPr>
                <a:t>調查</a:t>
              </a:r>
              <a:endParaRPr/>
            </a:p>
          </p:txBody>
        </p:sp>
        <p:sp>
          <p:nvSpPr>
            <p:cNvPr id="1408" name="Google Shape;1408;p75"/>
            <p:cNvSpPr/>
            <p:nvPr/>
          </p:nvSpPr>
          <p:spPr>
            <a:xfrm>
              <a:off x="5145731" y="1898800"/>
              <a:ext cx="1521229" cy="1047404"/>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3200">
                  <a:solidFill>
                    <a:schemeClr val="lt1"/>
                  </a:solidFill>
                  <a:latin typeface="DFKai-SB"/>
                  <a:ea typeface="DFKai-SB"/>
                  <a:cs typeface="DFKai-SB"/>
                  <a:sym typeface="DFKai-SB"/>
                </a:rPr>
                <a:t>審理</a:t>
              </a:r>
              <a:endParaRPr/>
            </a:p>
          </p:txBody>
        </p:sp>
        <p:sp>
          <p:nvSpPr>
            <p:cNvPr id="1409" name="Google Shape;1409;p75"/>
            <p:cNvSpPr/>
            <p:nvPr/>
          </p:nvSpPr>
          <p:spPr>
            <a:xfrm>
              <a:off x="3030144" y="4037114"/>
              <a:ext cx="1238596" cy="1025133"/>
            </a:xfrm>
            <a:prstGeom prst="smileyFace">
              <a:avLst>
                <a:gd fmla="val 4653" name="adj"/>
              </a:avLst>
            </a:pr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410" name="Google Shape;1410;p75"/>
            <p:cNvCxnSpPr/>
            <p:nvPr/>
          </p:nvCxnSpPr>
          <p:spPr>
            <a:xfrm>
              <a:off x="4497493" y="2377398"/>
              <a:ext cx="548640" cy="0"/>
            </a:xfrm>
            <a:prstGeom prst="straightConnector1">
              <a:avLst/>
            </a:prstGeom>
            <a:noFill/>
            <a:ln cap="flat" cmpd="sng" w="9525">
              <a:solidFill>
                <a:schemeClr val="accent1"/>
              </a:solidFill>
              <a:prstDash val="solid"/>
              <a:miter lim="800000"/>
              <a:headEnd len="sm" w="sm" type="none"/>
              <a:tailEnd len="sm" w="sm" type="none"/>
            </a:ln>
          </p:spPr>
        </p:cxnSp>
        <p:cxnSp>
          <p:nvCxnSpPr>
            <p:cNvPr id="1411" name="Google Shape;1411;p75"/>
            <p:cNvCxnSpPr/>
            <p:nvPr/>
          </p:nvCxnSpPr>
          <p:spPr>
            <a:xfrm>
              <a:off x="4497493" y="2488234"/>
              <a:ext cx="548640" cy="0"/>
            </a:xfrm>
            <a:prstGeom prst="straightConnector1">
              <a:avLst/>
            </a:prstGeom>
            <a:noFill/>
            <a:ln cap="flat" cmpd="sng" w="9525">
              <a:solidFill>
                <a:schemeClr val="accent1"/>
              </a:solidFill>
              <a:prstDash val="solid"/>
              <a:miter lim="800000"/>
              <a:headEnd len="sm" w="sm" type="none"/>
              <a:tailEnd len="sm" w="sm" type="none"/>
            </a:ln>
          </p:spPr>
        </p:cxnSp>
        <p:cxnSp>
          <p:nvCxnSpPr>
            <p:cNvPr id="1412" name="Google Shape;1412;p75"/>
            <p:cNvCxnSpPr/>
            <p:nvPr/>
          </p:nvCxnSpPr>
          <p:spPr>
            <a:xfrm>
              <a:off x="3623579" y="3007976"/>
              <a:ext cx="0" cy="914400"/>
            </a:xfrm>
            <a:prstGeom prst="straightConnector1">
              <a:avLst/>
            </a:prstGeom>
            <a:noFill/>
            <a:ln cap="flat" cmpd="sng" w="9525">
              <a:solidFill>
                <a:schemeClr val="accent1"/>
              </a:solidFill>
              <a:prstDash val="solid"/>
              <a:miter lim="800000"/>
              <a:headEnd len="sm" w="sm" type="none"/>
              <a:tailEnd len="sm" w="sm" type="none"/>
            </a:ln>
          </p:spPr>
        </p:cxnSp>
      </p:grpSp>
      <p:grpSp>
        <p:nvGrpSpPr>
          <p:cNvPr id="1413" name="Google Shape;1413;p75"/>
          <p:cNvGrpSpPr/>
          <p:nvPr/>
        </p:nvGrpSpPr>
        <p:grpSpPr>
          <a:xfrm>
            <a:off x="7817892" y="1776721"/>
            <a:ext cx="3719022" cy="3379395"/>
            <a:chOff x="7776328" y="2141379"/>
            <a:chExt cx="3719022" cy="3379395"/>
          </a:xfrm>
        </p:grpSpPr>
        <p:sp>
          <p:nvSpPr>
            <p:cNvPr id="1414" name="Google Shape;1414;p75"/>
            <p:cNvSpPr/>
            <p:nvPr/>
          </p:nvSpPr>
          <p:spPr>
            <a:xfrm>
              <a:off x="7776328" y="4456745"/>
              <a:ext cx="1379913" cy="1064029"/>
            </a:xfrm>
            <a:prstGeom prst="ellipse">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2800">
                  <a:solidFill>
                    <a:schemeClr val="dk1"/>
                  </a:solidFill>
                  <a:latin typeface="Calibri"/>
                  <a:ea typeface="Calibri"/>
                  <a:cs typeface="Calibri"/>
                  <a:sym typeface="Calibri"/>
                </a:rPr>
                <a:t>調查</a:t>
              </a:r>
              <a:endParaRPr/>
            </a:p>
          </p:txBody>
        </p:sp>
        <p:sp>
          <p:nvSpPr>
            <p:cNvPr id="1415" name="Google Shape;1415;p75"/>
            <p:cNvSpPr/>
            <p:nvPr/>
          </p:nvSpPr>
          <p:spPr>
            <a:xfrm>
              <a:off x="8934568" y="2141379"/>
              <a:ext cx="1521229" cy="1047404"/>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3200">
                  <a:solidFill>
                    <a:schemeClr val="lt1"/>
                  </a:solidFill>
                  <a:latin typeface="Calibri"/>
                  <a:ea typeface="Calibri"/>
                  <a:cs typeface="Calibri"/>
                  <a:sym typeface="Calibri"/>
                </a:rPr>
                <a:t>審理</a:t>
              </a:r>
              <a:endParaRPr/>
            </a:p>
          </p:txBody>
        </p:sp>
        <p:cxnSp>
          <p:nvCxnSpPr>
            <p:cNvPr id="1416" name="Google Shape;1416;p75"/>
            <p:cNvCxnSpPr/>
            <p:nvPr/>
          </p:nvCxnSpPr>
          <p:spPr>
            <a:xfrm>
              <a:off x="9288013" y="4978361"/>
              <a:ext cx="821267" cy="10398"/>
            </a:xfrm>
            <a:prstGeom prst="straightConnector1">
              <a:avLst/>
            </a:prstGeom>
            <a:noFill/>
            <a:ln cap="flat" cmpd="sng" w="9525">
              <a:solidFill>
                <a:schemeClr val="accent1"/>
              </a:solidFill>
              <a:prstDash val="solid"/>
              <a:miter lim="800000"/>
              <a:headEnd len="sm" w="sm" type="none"/>
              <a:tailEnd len="sm" w="sm" type="none"/>
            </a:ln>
          </p:spPr>
        </p:cxnSp>
        <p:sp>
          <p:nvSpPr>
            <p:cNvPr id="1417" name="Google Shape;1417;p75"/>
            <p:cNvSpPr/>
            <p:nvPr/>
          </p:nvSpPr>
          <p:spPr>
            <a:xfrm>
              <a:off x="10256754" y="4476192"/>
              <a:ext cx="1238596" cy="1025133"/>
            </a:xfrm>
            <a:prstGeom prst="smileyFace">
              <a:avLst>
                <a:gd fmla="val 4653" name="adj"/>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18" name="Google Shape;1418;p75"/>
            <p:cNvCxnSpPr/>
            <p:nvPr/>
          </p:nvCxnSpPr>
          <p:spPr>
            <a:xfrm>
              <a:off x="9663866" y="3235404"/>
              <a:ext cx="0" cy="1742957"/>
            </a:xfrm>
            <a:prstGeom prst="straightConnector1">
              <a:avLst/>
            </a:prstGeom>
            <a:noFill/>
            <a:ln cap="flat" cmpd="sng" w="9525">
              <a:solidFill>
                <a:schemeClr val="accent1"/>
              </a:solidFill>
              <a:prstDash val="solid"/>
              <a:miter lim="800000"/>
              <a:headEnd len="sm" w="sm" type="none"/>
              <a:tailEnd len="sm" w="sm" type="none"/>
            </a:ln>
          </p:spPr>
        </p:cxnSp>
      </p:grpSp>
      <p:sp>
        <p:nvSpPr>
          <p:cNvPr id="1419" name="Google Shape;1419;p75"/>
          <p:cNvSpPr/>
          <p:nvPr/>
        </p:nvSpPr>
        <p:spPr>
          <a:xfrm>
            <a:off x="1170141" y="5431126"/>
            <a:ext cx="544982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3600">
                <a:solidFill>
                  <a:schemeClr val="dk1"/>
                </a:solidFill>
                <a:latin typeface="DFKai-SB"/>
                <a:ea typeface="DFKai-SB"/>
                <a:cs typeface="DFKai-SB"/>
                <a:sym typeface="DFKai-SB"/>
              </a:rPr>
              <a:t>透過陳述意見或是申請閱覽資料來達到資訊對等</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sp>
        <p:nvSpPr>
          <p:cNvPr id="1424" name="Google Shape;1424;p76"/>
          <p:cNvSpPr txBox="1"/>
          <p:nvPr>
            <p:ph idx="1" type="body"/>
          </p:nvPr>
        </p:nvSpPr>
        <p:spPr>
          <a:xfrm>
            <a:off x="838200" y="136525"/>
            <a:ext cx="10515600" cy="6584950"/>
          </a:xfrm>
          <a:prstGeom prst="rect">
            <a:avLst/>
          </a:prstGeom>
          <a:noFill/>
          <a:ln>
            <a:noFill/>
          </a:ln>
        </p:spPr>
        <p:txBody>
          <a:bodyPr anchorCtr="0" anchor="t" bIns="45700" lIns="91425" spcFirstLastPara="1" rIns="91425" wrap="square" tIns="45700">
            <a:normAutofit/>
          </a:bodyPr>
          <a:lstStyle/>
          <a:p>
            <a:pPr indent="-228600" lvl="0" marL="228600" rtl="0" algn="l">
              <a:lnSpc>
                <a:spcPct val="125000"/>
              </a:lnSpc>
              <a:spcBef>
                <a:spcPts val="0"/>
              </a:spcBef>
              <a:spcAft>
                <a:spcPts val="0"/>
              </a:spcAft>
              <a:buClr>
                <a:schemeClr val="dk1"/>
              </a:buClr>
              <a:buSzPts val="2800"/>
              <a:buChar char="•"/>
            </a:pPr>
            <a:r>
              <a:rPr lang="zh-TW">
                <a:latin typeface="DFKai-SB"/>
                <a:ea typeface="DFKai-SB"/>
                <a:cs typeface="DFKai-SB"/>
                <a:sym typeface="DFKai-SB"/>
              </a:rPr>
              <a:t>起訴意旨雖提出：⑴XXX 109年5月11日函檢附之校安事件調查報告、⑵109年8月20日 函檢附之校安事件調查報告錄音檔光碟、⑶前開錄音檔光碟由檢察官勘驗後所製作之勘驗報告等證據方法，惟經被告辯護人主張均屬傳聞而屬審判外之陳述，</a:t>
            </a:r>
            <a:r>
              <a:rPr lang="zh-TW">
                <a:solidFill>
                  <a:srgbClr val="FF0000"/>
                </a:solidFill>
                <a:latin typeface="DFKai-SB"/>
                <a:ea typeface="DFKai-SB"/>
                <a:cs typeface="DFKai-SB"/>
                <a:sym typeface="DFKai-SB"/>
              </a:rPr>
              <a:t>無證據能力</a:t>
            </a:r>
            <a:r>
              <a:rPr lang="zh-TW">
                <a:latin typeface="DFKai-SB"/>
                <a:ea typeface="DFKai-SB"/>
                <a:cs typeface="DFKai-SB"/>
                <a:sym typeface="DFKai-SB"/>
              </a:rPr>
              <a:t>（見本院卷第76頁）。經核上開3項證據方法，均係</a:t>
            </a:r>
            <a:r>
              <a:rPr lang="zh-TW">
                <a:solidFill>
                  <a:srgbClr val="FF0000"/>
                </a:solidFill>
                <a:latin typeface="DFKai-SB"/>
                <a:ea typeface="DFKai-SB"/>
                <a:cs typeface="DFKai-SB"/>
                <a:sym typeface="DFKai-SB"/>
              </a:rPr>
              <a:t>被告以外之人於審判外所為之陳述及書面調查</a:t>
            </a:r>
            <a:r>
              <a:rPr lang="zh-TW">
                <a:latin typeface="DFKai-SB"/>
                <a:ea typeface="DFKai-SB"/>
                <a:cs typeface="DFKai-SB"/>
                <a:sym typeface="DFKai-SB"/>
              </a:rPr>
              <a:t>，確屬傳聞，檢察官之勘驗報告亦為上開傳聞之派生證據，又上述3項紀錄文書或證明文書，既係事後專門針對本案所為之調查及製作，且</a:t>
            </a:r>
            <a:r>
              <a:rPr lang="zh-TW">
                <a:solidFill>
                  <a:srgbClr val="FF0000"/>
                </a:solidFill>
                <a:latin typeface="DFKai-SB"/>
                <a:ea typeface="DFKai-SB"/>
                <a:cs typeface="DFKai-SB"/>
                <a:sym typeface="DFKai-SB"/>
              </a:rPr>
              <a:t>本院審酌調查者對於案發當時某班教室在場學生之教育行政調查，因在場學生為三年級，年齡僅在10歲之間，而有諸多誘導，其等內容已有涉及調查者主觀之判斷或意見之記載，均無證據能力</a:t>
            </a:r>
            <a:r>
              <a:rPr lang="zh-TW">
                <a:latin typeface="DFKai-SB"/>
                <a:ea typeface="DFKai-SB"/>
                <a:cs typeface="DFKai-SB"/>
                <a:sym typeface="DFKai-SB"/>
              </a:rPr>
              <a:t>，自不得作為不利被告之證明。</a:t>
            </a:r>
            <a:endParaRPr>
              <a:latin typeface="DFKai-SB"/>
              <a:ea typeface="DFKai-SB"/>
              <a:cs typeface="DFKai-SB"/>
              <a:sym typeface="DFKai-SB"/>
            </a:endParaRPr>
          </a:p>
          <a:p>
            <a:pPr indent="0" lvl="0" marL="0" rtl="0" algn="l">
              <a:lnSpc>
                <a:spcPct val="125000"/>
              </a:lnSpc>
              <a:spcBef>
                <a:spcPts val="1000"/>
              </a:spcBef>
              <a:spcAft>
                <a:spcPts val="0"/>
              </a:spcAft>
              <a:buClr>
                <a:schemeClr val="dk1"/>
              </a:buClr>
              <a:buSzPts val="2800"/>
              <a:buNone/>
            </a:pPr>
            <a:r>
              <a:rPr lang="zh-TW">
                <a:latin typeface="DFKai-SB"/>
                <a:ea typeface="DFKai-SB"/>
                <a:cs typeface="DFKai-SB"/>
                <a:sym typeface="DFKai-SB"/>
              </a:rPr>
              <a:t>(文字抓片段解釋供概念參考，判決全旨需看全文認定)</a:t>
            </a:r>
            <a:endParaRPr/>
          </a:p>
          <a:p>
            <a:pPr indent="-228600" lvl="1" marL="685800" rtl="0" algn="l">
              <a:lnSpc>
                <a:spcPct val="145833"/>
              </a:lnSpc>
              <a:spcBef>
                <a:spcPts val="500"/>
              </a:spcBef>
              <a:spcAft>
                <a:spcPts val="0"/>
              </a:spcAft>
              <a:buClr>
                <a:schemeClr val="dk1"/>
              </a:buClr>
              <a:buSzPts val="2400"/>
              <a:buChar char="•"/>
            </a:pPr>
            <a:r>
              <a:rPr lang="zh-TW">
                <a:latin typeface="DFKai-SB"/>
                <a:ea typeface="DFKai-SB"/>
                <a:cs typeface="DFKai-SB"/>
                <a:sym typeface="DFKai-SB"/>
              </a:rPr>
              <a:t>臺灣高等法院 高雄分院 110 年度上訴字第 1107 號刑事判決</a:t>
            </a:r>
            <a:endParaRPr/>
          </a:p>
        </p:txBody>
      </p:sp>
      <p:sp>
        <p:nvSpPr>
          <p:cNvPr id="1425" name="Google Shape;1425;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9" name="Shape 1429"/>
        <p:cNvGrpSpPr/>
        <p:nvPr/>
      </p:nvGrpSpPr>
      <p:grpSpPr>
        <a:xfrm>
          <a:off x="0" y="0"/>
          <a:ext cx="0" cy="0"/>
          <a:chOff x="0" y="0"/>
          <a:chExt cx="0" cy="0"/>
        </a:xfrm>
      </p:grpSpPr>
      <p:sp>
        <p:nvSpPr>
          <p:cNvPr id="1430" name="Google Shape;1430;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調查實務的不同面向</a:t>
            </a:r>
            <a:endParaRPr/>
          </a:p>
        </p:txBody>
      </p:sp>
      <p:sp>
        <p:nvSpPr>
          <p:cNvPr id="1431" name="Google Shape;1431;p77"/>
          <p:cNvSpPr txBox="1"/>
          <p:nvPr>
            <p:ph idx="1" type="body"/>
          </p:nvPr>
        </p:nvSpPr>
        <p:spPr>
          <a:xfrm>
            <a:off x="838200" y="1825625"/>
            <a:ext cx="10515600" cy="428423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latin typeface="DFKai-SB"/>
                <a:ea typeface="DFKai-SB"/>
                <a:cs typeface="DFKai-SB"/>
                <a:sym typeface="DFKai-SB"/>
              </a:rPr>
              <a:t>行政調查證據+總則原理原則</a:t>
            </a:r>
            <a:endParaRPr>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行政程序法</a:t>
            </a:r>
            <a:endParaRPr>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行政訴訟法</a:t>
            </a:r>
            <a:endParaRPr>
              <a:latin typeface="DFKai-SB"/>
              <a:ea typeface="DFKai-SB"/>
              <a:cs typeface="DFKai-SB"/>
              <a:sym typeface="DFKai-SB"/>
            </a:endParaRPr>
          </a:p>
          <a:p>
            <a:pPr indent="-228600" lvl="2" marL="1143000" rtl="0" algn="l">
              <a:lnSpc>
                <a:spcPct val="90000"/>
              </a:lnSpc>
              <a:spcBef>
                <a:spcPts val="500"/>
              </a:spcBef>
              <a:spcAft>
                <a:spcPts val="0"/>
              </a:spcAft>
              <a:buClr>
                <a:schemeClr val="dk1"/>
              </a:buClr>
              <a:buSzPts val="2000"/>
              <a:buChar char="•"/>
            </a:pPr>
            <a:r>
              <a:rPr lang="zh-TW">
                <a:latin typeface="DFKai-SB"/>
                <a:ea typeface="DFKai-SB"/>
                <a:cs typeface="DFKai-SB"/>
                <a:sym typeface="DFKai-SB"/>
              </a:rPr>
              <a:t>第134條：當事人主張之事實，雖經他造自認，行政法院仍應調查其他必要之證據。</a:t>
            </a:r>
            <a:endParaRPr/>
          </a:p>
          <a:p>
            <a:pPr indent="-228600" lvl="0" marL="228600" rtl="0" algn="l">
              <a:lnSpc>
                <a:spcPct val="90000"/>
              </a:lnSpc>
              <a:spcBef>
                <a:spcPts val="1000"/>
              </a:spcBef>
              <a:spcAft>
                <a:spcPts val="0"/>
              </a:spcAft>
              <a:buClr>
                <a:schemeClr val="dk1"/>
              </a:buClr>
              <a:buSzPts val="2800"/>
              <a:buChar char="•"/>
            </a:pPr>
            <a:r>
              <a:rPr lang="zh-TW">
                <a:latin typeface="DFKai-SB"/>
                <a:ea typeface="DFKai-SB"/>
                <a:cs typeface="DFKai-SB"/>
                <a:sym typeface="DFKai-SB"/>
              </a:rPr>
              <a:t>刑事 證據==&gt;證據能力==&gt;證明力</a:t>
            </a:r>
            <a:endParaRPr>
              <a:latin typeface="DFKai-SB"/>
              <a:ea typeface="DFKai-SB"/>
              <a:cs typeface="DFKai-SB"/>
              <a:sym typeface="DFKai-SB"/>
            </a:endParaRPr>
          </a:p>
          <a:p>
            <a:pPr indent="-228600" lvl="1" marL="685800" rtl="0" algn="l">
              <a:lnSpc>
                <a:spcPct val="90000"/>
              </a:lnSpc>
              <a:spcBef>
                <a:spcPts val="500"/>
              </a:spcBef>
              <a:spcAft>
                <a:spcPts val="0"/>
              </a:spcAft>
              <a:buClr>
                <a:schemeClr val="dk1"/>
              </a:buClr>
              <a:buSzPts val="2400"/>
              <a:buChar char="•"/>
            </a:pPr>
            <a:r>
              <a:rPr lang="zh-TW">
                <a:latin typeface="DFKai-SB"/>
                <a:ea typeface="DFKai-SB"/>
                <a:cs typeface="DFKai-SB"/>
                <a:sym typeface="DFKai-SB"/>
              </a:rPr>
              <a:t>行為違反相關法規</a:t>
            </a:r>
            <a:endParaRPr/>
          </a:p>
          <a:p>
            <a:pPr indent="-228600" lvl="0" marL="228600" rtl="0" algn="l">
              <a:lnSpc>
                <a:spcPct val="90000"/>
              </a:lnSpc>
              <a:spcBef>
                <a:spcPts val="1000"/>
              </a:spcBef>
              <a:spcAft>
                <a:spcPts val="0"/>
              </a:spcAft>
              <a:buClr>
                <a:schemeClr val="dk1"/>
              </a:buClr>
              <a:buSzPts val="2800"/>
              <a:buChar char="•"/>
            </a:pPr>
            <a:r>
              <a:rPr lang="zh-TW">
                <a:latin typeface="DFKai-SB"/>
                <a:ea typeface="DFKai-SB"/>
                <a:cs typeface="DFKai-SB"/>
                <a:sym typeface="DFKai-SB"/>
              </a:rPr>
              <a:t>民事 證據==&gt;舉證責任</a:t>
            </a:r>
            <a:endParaRPr>
              <a:latin typeface="DFKai-SB"/>
              <a:ea typeface="DFKai-SB"/>
              <a:cs typeface="DFKai-SB"/>
              <a:sym typeface="DFKai-SB"/>
            </a:endParaRPr>
          </a:p>
          <a:p>
            <a:pPr indent="-76200" lvl="1" marL="685800" rtl="0" algn="l">
              <a:lnSpc>
                <a:spcPct val="90000"/>
              </a:lnSpc>
              <a:spcBef>
                <a:spcPts val="500"/>
              </a:spcBef>
              <a:spcAft>
                <a:spcPts val="0"/>
              </a:spcAft>
              <a:buClr>
                <a:schemeClr val="dk1"/>
              </a:buClr>
              <a:buSzPts val="2400"/>
              <a:buNone/>
            </a:pPr>
            <a:r>
              <a:t/>
            </a:r>
            <a:endParaRPr>
              <a:latin typeface="DFKai-SB"/>
              <a:ea typeface="DFKai-SB"/>
              <a:cs typeface="DFKai-SB"/>
              <a:sym typeface="DFKai-SB"/>
            </a:endParaRPr>
          </a:p>
        </p:txBody>
      </p:sp>
      <p:sp>
        <p:nvSpPr>
          <p:cNvPr id="1432" name="Google Shape;1432;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DFKai-SB"/>
              <a:buNone/>
            </a:pPr>
            <a:r>
              <a:rPr lang="zh-TW">
                <a:latin typeface="DFKai-SB"/>
                <a:ea typeface="DFKai-SB"/>
                <a:cs typeface="DFKai-SB"/>
                <a:sym typeface="DFKai-SB"/>
              </a:rPr>
              <a:t>調查範圍</a:t>
            </a:r>
            <a:endParaRPr/>
          </a:p>
        </p:txBody>
      </p:sp>
      <p:sp>
        <p:nvSpPr>
          <p:cNvPr id="1438" name="Google Shape;1438;p78"/>
          <p:cNvSpPr txBox="1"/>
          <p:nvPr>
            <p:ph idx="1" type="body"/>
          </p:nvPr>
        </p:nvSpPr>
        <p:spPr>
          <a:xfrm>
            <a:off x="838200" y="1361872"/>
            <a:ext cx="10515600" cy="52430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00000"/>
              </a:lnSpc>
              <a:spcBef>
                <a:spcPts val="0"/>
              </a:spcBef>
              <a:spcAft>
                <a:spcPts val="0"/>
              </a:spcAft>
              <a:buClr>
                <a:schemeClr val="dk1"/>
              </a:buClr>
              <a:buSzPts val="3600"/>
              <a:buChar char="•"/>
            </a:pPr>
            <a:r>
              <a:rPr lang="zh-TW" sz="3600">
                <a:latin typeface="DFKai-SB"/>
                <a:ea typeface="DFKai-SB"/>
                <a:cs typeface="DFKai-SB"/>
                <a:sym typeface="DFKai-SB"/>
              </a:rPr>
              <a:t>職權調查的範圍</a:t>
            </a:r>
            <a:endParaRPr sz="3600">
              <a:latin typeface="DFKai-SB"/>
              <a:ea typeface="DFKai-SB"/>
              <a:cs typeface="DFKai-SB"/>
              <a:sym typeface="DFKai-SB"/>
            </a:endParaRPr>
          </a:p>
          <a:p>
            <a:pPr indent="-228600" lvl="1" marL="685800" rtl="0" algn="l">
              <a:lnSpc>
                <a:spcPct val="100000"/>
              </a:lnSpc>
              <a:spcBef>
                <a:spcPts val="500"/>
              </a:spcBef>
              <a:spcAft>
                <a:spcPts val="0"/>
              </a:spcAft>
              <a:buClr>
                <a:srgbClr val="00B0F0"/>
              </a:buClr>
              <a:buSzPts val="3200"/>
              <a:buChar char="•"/>
            </a:pPr>
            <a:r>
              <a:rPr b="1" lang="zh-TW" sz="3200">
                <a:solidFill>
                  <a:srgbClr val="00B0F0"/>
                </a:solidFill>
                <a:latin typeface="DFKai-SB"/>
                <a:ea typeface="DFKai-SB"/>
                <a:cs typeface="DFKai-SB"/>
                <a:sym typeface="DFKai-SB"/>
              </a:rPr>
              <a:t>行政機關</a:t>
            </a:r>
            <a:r>
              <a:rPr lang="zh-TW" sz="3200">
                <a:latin typeface="DFKai-SB"/>
                <a:ea typeface="DFKai-SB"/>
                <a:cs typeface="DFKai-SB"/>
                <a:sym typeface="DFKai-SB"/>
              </a:rPr>
              <a:t>應依</a:t>
            </a:r>
            <a:r>
              <a:rPr b="1" lang="zh-TW" sz="3200">
                <a:solidFill>
                  <a:srgbClr val="7030A0"/>
                </a:solidFill>
                <a:latin typeface="DFKai-SB"/>
                <a:ea typeface="DFKai-SB"/>
                <a:cs typeface="DFKai-SB"/>
                <a:sym typeface="DFKai-SB"/>
              </a:rPr>
              <a:t>職權調查</a:t>
            </a:r>
            <a:r>
              <a:rPr b="1" lang="zh-TW" sz="3600">
                <a:solidFill>
                  <a:srgbClr val="663300"/>
                </a:solidFill>
                <a:latin typeface="DFKai-SB"/>
                <a:ea typeface="DFKai-SB"/>
                <a:cs typeface="DFKai-SB"/>
                <a:sym typeface="DFKai-SB"/>
              </a:rPr>
              <a:t>證據</a:t>
            </a:r>
            <a:r>
              <a:rPr lang="zh-TW" sz="3200">
                <a:latin typeface="DFKai-SB"/>
                <a:ea typeface="DFKai-SB"/>
                <a:cs typeface="DFKai-SB"/>
                <a:sym typeface="DFKai-SB"/>
              </a:rPr>
              <a:t>，不受當事人主張之拘束，對當事人</a:t>
            </a:r>
            <a:r>
              <a:rPr lang="zh-TW" sz="3200">
                <a:solidFill>
                  <a:srgbClr val="FF0000"/>
                </a:solidFill>
                <a:latin typeface="DFKai-SB"/>
                <a:ea typeface="DFKai-SB"/>
                <a:cs typeface="DFKai-SB"/>
                <a:sym typeface="DFKai-SB"/>
              </a:rPr>
              <a:t>有利及不利事項一律注意</a:t>
            </a:r>
            <a:r>
              <a:rPr lang="zh-TW" sz="3200">
                <a:latin typeface="DFKai-SB"/>
                <a:ea typeface="DFKai-SB"/>
                <a:cs typeface="DFKai-SB"/>
                <a:sym typeface="DFKai-SB"/>
              </a:rPr>
              <a:t>。(行程法36)</a:t>
            </a:r>
            <a:endParaRPr/>
          </a:p>
          <a:p>
            <a:pPr indent="-228600" lvl="1" marL="685800" rtl="0" algn="l">
              <a:lnSpc>
                <a:spcPct val="100000"/>
              </a:lnSpc>
              <a:spcBef>
                <a:spcPts val="500"/>
              </a:spcBef>
              <a:spcAft>
                <a:spcPts val="0"/>
              </a:spcAft>
              <a:buClr>
                <a:srgbClr val="00B0F0"/>
              </a:buClr>
              <a:buSzPts val="3200"/>
              <a:buChar char="•"/>
            </a:pPr>
            <a:r>
              <a:rPr b="1" lang="zh-TW" sz="3200">
                <a:solidFill>
                  <a:srgbClr val="00B0F0"/>
                </a:solidFill>
                <a:latin typeface="DFKai-SB"/>
                <a:ea typeface="DFKai-SB"/>
                <a:cs typeface="DFKai-SB"/>
                <a:sym typeface="DFKai-SB"/>
              </a:rPr>
              <a:t>當事人</a:t>
            </a:r>
            <a:r>
              <a:rPr lang="zh-TW" sz="3200">
                <a:latin typeface="DFKai-SB"/>
                <a:ea typeface="DFKai-SB"/>
                <a:cs typeface="DFKai-SB"/>
                <a:sym typeface="DFKai-SB"/>
              </a:rPr>
              <a:t>於行政程序中，除得</a:t>
            </a:r>
            <a:r>
              <a:rPr b="1" lang="zh-TW" sz="3200">
                <a:solidFill>
                  <a:srgbClr val="FF0000"/>
                </a:solidFill>
                <a:latin typeface="DFKai-SB"/>
                <a:ea typeface="DFKai-SB"/>
                <a:cs typeface="DFKai-SB"/>
                <a:sym typeface="DFKai-SB"/>
              </a:rPr>
              <a:t>自行提出證據</a:t>
            </a:r>
            <a:r>
              <a:rPr lang="zh-TW" sz="3200">
                <a:latin typeface="DFKai-SB"/>
                <a:ea typeface="DFKai-SB"/>
                <a:cs typeface="DFKai-SB"/>
                <a:sym typeface="DFKai-SB"/>
              </a:rPr>
              <a:t>外，</a:t>
            </a:r>
            <a:r>
              <a:rPr lang="zh-TW" sz="3200">
                <a:solidFill>
                  <a:srgbClr val="FF0000"/>
                </a:solidFill>
                <a:latin typeface="DFKai-SB"/>
                <a:ea typeface="DFKai-SB"/>
                <a:cs typeface="DFKai-SB"/>
                <a:sym typeface="DFKai-SB"/>
              </a:rPr>
              <a:t>亦得向</a:t>
            </a:r>
            <a:r>
              <a:rPr b="1" lang="zh-TW" sz="3200">
                <a:solidFill>
                  <a:srgbClr val="7030A0"/>
                </a:solidFill>
                <a:latin typeface="DFKai-SB"/>
                <a:ea typeface="DFKai-SB"/>
                <a:cs typeface="DFKai-SB"/>
                <a:sym typeface="DFKai-SB"/>
              </a:rPr>
              <a:t>行政機關</a:t>
            </a:r>
            <a:r>
              <a:rPr b="1" lang="zh-TW" sz="3200">
                <a:solidFill>
                  <a:srgbClr val="C00000"/>
                </a:solidFill>
                <a:latin typeface="DFKai-SB"/>
                <a:ea typeface="DFKai-SB"/>
                <a:cs typeface="DFKai-SB"/>
                <a:sym typeface="DFKai-SB"/>
              </a:rPr>
              <a:t>申請調查</a:t>
            </a:r>
            <a:r>
              <a:rPr b="1" lang="zh-TW" sz="3600">
                <a:solidFill>
                  <a:srgbClr val="3366CC"/>
                </a:solidFill>
                <a:latin typeface="DFKai-SB"/>
                <a:ea typeface="DFKai-SB"/>
                <a:cs typeface="DFKai-SB"/>
                <a:sym typeface="DFKai-SB"/>
              </a:rPr>
              <a:t>事實</a:t>
            </a:r>
            <a:r>
              <a:rPr lang="zh-TW" sz="3200">
                <a:latin typeface="DFKai-SB"/>
                <a:ea typeface="DFKai-SB"/>
                <a:cs typeface="DFKai-SB"/>
                <a:sym typeface="DFKai-SB"/>
              </a:rPr>
              <a:t>及</a:t>
            </a:r>
            <a:r>
              <a:rPr b="1" lang="zh-TW" sz="3600">
                <a:solidFill>
                  <a:srgbClr val="663300"/>
                </a:solidFill>
                <a:latin typeface="DFKai-SB"/>
                <a:ea typeface="DFKai-SB"/>
                <a:cs typeface="DFKai-SB"/>
                <a:sym typeface="DFKai-SB"/>
              </a:rPr>
              <a:t>證據</a:t>
            </a:r>
            <a:r>
              <a:rPr lang="zh-TW" sz="3200">
                <a:latin typeface="DFKai-SB"/>
                <a:ea typeface="DFKai-SB"/>
                <a:cs typeface="DFKai-SB"/>
                <a:sym typeface="DFKai-SB"/>
              </a:rPr>
              <a:t>。但行政機關認為無調查之必要者，得不為調查，並於第四十三條之理由中敘明之。(行程法37)</a:t>
            </a:r>
            <a:endParaRPr/>
          </a:p>
          <a:p>
            <a:pPr indent="-228600" lvl="1" marL="685800" rtl="0" algn="l">
              <a:lnSpc>
                <a:spcPct val="100000"/>
              </a:lnSpc>
              <a:spcBef>
                <a:spcPts val="500"/>
              </a:spcBef>
              <a:spcAft>
                <a:spcPts val="0"/>
              </a:spcAft>
              <a:buClr>
                <a:schemeClr val="dk1"/>
              </a:buClr>
              <a:buSzPts val="3200"/>
              <a:buChar char="•"/>
            </a:pPr>
            <a:r>
              <a:rPr lang="zh-TW" sz="3200">
                <a:latin typeface="DFKai-SB"/>
                <a:ea typeface="DFKai-SB"/>
                <a:cs typeface="DFKai-SB"/>
                <a:sym typeface="DFKai-SB"/>
              </a:rPr>
              <a:t>行政機關為處分或其他行政行為，應斟酌全部陳述與調查事實及證據之結果，依論理及經驗法則判斷事實之真偽，並</a:t>
            </a:r>
            <a:r>
              <a:rPr lang="zh-TW" sz="3200">
                <a:solidFill>
                  <a:srgbClr val="FF0000"/>
                </a:solidFill>
                <a:latin typeface="DFKai-SB"/>
                <a:ea typeface="DFKai-SB"/>
                <a:cs typeface="DFKai-SB"/>
                <a:sym typeface="DFKai-SB"/>
              </a:rPr>
              <a:t>將其決定及理由告知當事人</a:t>
            </a:r>
            <a:r>
              <a:rPr lang="zh-TW" sz="3200">
                <a:latin typeface="DFKai-SB"/>
                <a:ea typeface="DFKai-SB"/>
                <a:cs typeface="DFKai-SB"/>
                <a:sym typeface="DFKai-SB"/>
              </a:rPr>
              <a:t>。(行程法43)</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79"/>
          <p:cNvSpPr txBox="1"/>
          <p:nvPr>
            <p:ph type="title"/>
          </p:nvPr>
        </p:nvSpPr>
        <p:spPr>
          <a:xfrm>
            <a:off x="1371597" y="348865"/>
            <a:ext cx="10044023" cy="87772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DFKai-SB"/>
              <a:buNone/>
            </a:pPr>
            <a:r>
              <a:rPr lang="zh-TW" sz="4000">
                <a:solidFill>
                  <a:srgbClr val="FFFFFF"/>
                </a:solidFill>
                <a:latin typeface="DFKai-SB"/>
                <a:ea typeface="DFKai-SB"/>
                <a:cs typeface="DFKai-SB"/>
                <a:sym typeface="DFKai-SB"/>
              </a:rPr>
              <a:t>有關證據的認定</a:t>
            </a:r>
            <a:endParaRPr/>
          </a:p>
        </p:txBody>
      </p:sp>
      <p:grpSp>
        <p:nvGrpSpPr>
          <p:cNvPr id="1444" name="Google Shape;1444;p79"/>
          <p:cNvGrpSpPr/>
          <p:nvPr/>
        </p:nvGrpSpPr>
        <p:grpSpPr>
          <a:xfrm>
            <a:off x="2756963" y="1183703"/>
            <a:ext cx="6460821" cy="4410134"/>
            <a:chOff x="2756963" y="2273"/>
            <a:chExt cx="6460821" cy="4410134"/>
          </a:xfrm>
        </p:grpSpPr>
        <p:sp>
          <p:nvSpPr>
            <p:cNvPr id="1445" name="Google Shape;1445;p79"/>
            <p:cNvSpPr/>
            <p:nvPr/>
          </p:nvSpPr>
          <p:spPr>
            <a:xfrm>
              <a:off x="2756963" y="2273"/>
              <a:ext cx="3310725" cy="1260038"/>
            </a:xfrm>
            <a:prstGeom prst="roundRect">
              <a:avLst>
                <a:gd fmla="val 1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79"/>
            <p:cNvSpPr txBox="1"/>
            <p:nvPr/>
          </p:nvSpPr>
          <p:spPr>
            <a:xfrm>
              <a:off x="2793868" y="39178"/>
              <a:ext cx="3236915" cy="1186228"/>
            </a:xfrm>
            <a:prstGeom prst="rect">
              <a:avLst/>
            </a:prstGeom>
            <a:noFill/>
            <a:ln>
              <a:noFill/>
            </a:ln>
          </p:spPr>
          <p:txBody>
            <a:bodyPr anchorCtr="0" anchor="ctr" bIns="45700" lIns="68575" spcFirstLastPara="1" rIns="68575" wrap="square" tIns="45700">
              <a:noAutofit/>
            </a:bodyPr>
            <a:lstStyle/>
            <a:p>
              <a:pPr indent="0" lvl="0" marL="0" marR="0" rtl="0" algn="ctr">
                <a:lnSpc>
                  <a:spcPct val="90000"/>
                </a:lnSpc>
                <a:spcBef>
                  <a:spcPts val="0"/>
                </a:spcBef>
                <a:spcAft>
                  <a:spcPts val="0"/>
                </a:spcAft>
                <a:buClr>
                  <a:srgbClr val="0000FF"/>
                </a:buClr>
                <a:buSzPts val="3600"/>
                <a:buFont typeface="DFKai-SB"/>
                <a:buNone/>
              </a:pPr>
              <a:r>
                <a:rPr lang="zh-TW" sz="3600">
                  <a:solidFill>
                    <a:srgbClr val="0000FF"/>
                  </a:solidFill>
                  <a:latin typeface="DFKai-SB"/>
                  <a:ea typeface="DFKai-SB"/>
                  <a:cs typeface="DFKai-SB"/>
                  <a:sym typeface="DFKai-SB"/>
                </a:rPr>
                <a:t>先有證據能力，再討論證明力</a:t>
              </a:r>
              <a:endParaRPr sz="3600">
                <a:solidFill>
                  <a:srgbClr val="0000FF"/>
                </a:solidFill>
                <a:latin typeface="DFKai-SB"/>
                <a:ea typeface="DFKai-SB"/>
                <a:cs typeface="DFKai-SB"/>
                <a:sym typeface="DFKai-SB"/>
              </a:endParaRPr>
            </a:p>
          </p:txBody>
        </p:sp>
        <p:sp>
          <p:nvSpPr>
            <p:cNvPr id="1447" name="Google Shape;1447;p79"/>
            <p:cNvSpPr/>
            <p:nvPr/>
          </p:nvSpPr>
          <p:spPr>
            <a:xfrm>
              <a:off x="3088036" y="1262311"/>
              <a:ext cx="331072" cy="945028"/>
            </a:xfrm>
            <a:custGeom>
              <a:rect b="b" l="l" r="r" t="t"/>
              <a:pathLst>
                <a:path extrusionOk="0" h="120000" w="120000">
                  <a:moveTo>
                    <a:pt x="0" y="0"/>
                  </a:moveTo>
                  <a:lnTo>
                    <a:pt x="0" y="120000"/>
                  </a:lnTo>
                  <a:lnTo>
                    <a:pt x="120000" y="120000"/>
                  </a:lnTo>
                </a:path>
              </a:pathLst>
            </a:custGeom>
            <a:noFill/>
            <a:ln cap="flat" cmpd="sng" w="12700">
              <a:solidFill>
                <a:schemeClr val="accent2"/>
              </a:solidFill>
              <a:prstDash val="solid"/>
              <a:miter lim="800000"/>
              <a:headEnd len="sm" w="sm" type="none"/>
              <a:tailEnd len="sm" w="sm" type="none"/>
            </a:ln>
          </p:spPr>
        </p:sp>
        <p:sp>
          <p:nvSpPr>
            <p:cNvPr id="1448" name="Google Shape;1448;p79"/>
            <p:cNvSpPr/>
            <p:nvPr/>
          </p:nvSpPr>
          <p:spPr>
            <a:xfrm>
              <a:off x="3419109" y="1577321"/>
              <a:ext cx="2016061" cy="1260038"/>
            </a:xfrm>
            <a:prstGeom prst="roundRect">
              <a:avLst>
                <a:gd fmla="val 10000" name="adj"/>
              </a:avLst>
            </a:prstGeom>
            <a:solidFill>
              <a:schemeClr val="lt1">
                <a:alpha val="89803"/>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79"/>
            <p:cNvSpPr txBox="1"/>
            <p:nvPr/>
          </p:nvSpPr>
          <p:spPr>
            <a:xfrm>
              <a:off x="3456014" y="1614226"/>
              <a:ext cx="1942251" cy="1186228"/>
            </a:xfrm>
            <a:prstGeom prst="rect">
              <a:avLst/>
            </a:prstGeom>
            <a:noFill/>
            <a:ln>
              <a:noFill/>
            </a:ln>
          </p:spPr>
          <p:txBody>
            <a:bodyPr anchorCtr="0" anchor="ctr" bIns="27925" lIns="41900" spcFirstLastPara="1" rIns="41900" wrap="square" tIns="27925">
              <a:noAutofit/>
            </a:bodyPr>
            <a:lstStyle/>
            <a:p>
              <a:pPr indent="0" lvl="0" marL="0" marR="0" rtl="0" algn="ctr">
                <a:lnSpc>
                  <a:spcPct val="90000"/>
                </a:lnSpc>
                <a:spcBef>
                  <a:spcPts val="0"/>
                </a:spcBef>
                <a:spcAft>
                  <a:spcPts val="0"/>
                </a:spcAft>
                <a:buClr>
                  <a:schemeClr val="dk1"/>
                </a:buClr>
                <a:buSzPts val="2200"/>
                <a:buFont typeface="DFKai-SB"/>
                <a:buNone/>
              </a:pPr>
              <a:r>
                <a:rPr lang="zh-TW" sz="2200">
                  <a:solidFill>
                    <a:schemeClr val="dk1"/>
                  </a:solidFill>
                  <a:latin typeface="DFKai-SB"/>
                  <a:ea typeface="DFKai-SB"/>
                  <a:cs typeface="DFKai-SB"/>
                  <a:sym typeface="DFKai-SB"/>
                </a:rPr>
                <a:t>先有駕照，才能合法上路</a:t>
              </a:r>
              <a:endParaRPr sz="2200">
                <a:solidFill>
                  <a:schemeClr val="dk1"/>
                </a:solidFill>
                <a:latin typeface="DFKai-SB"/>
                <a:ea typeface="DFKai-SB"/>
                <a:cs typeface="DFKai-SB"/>
                <a:sym typeface="DFKai-SB"/>
              </a:endParaRPr>
            </a:p>
          </p:txBody>
        </p:sp>
        <p:sp>
          <p:nvSpPr>
            <p:cNvPr id="1450" name="Google Shape;1450;p79"/>
            <p:cNvSpPr/>
            <p:nvPr/>
          </p:nvSpPr>
          <p:spPr>
            <a:xfrm>
              <a:off x="3088036" y="1262311"/>
              <a:ext cx="331072" cy="2520076"/>
            </a:xfrm>
            <a:custGeom>
              <a:rect b="b" l="l" r="r" t="t"/>
              <a:pathLst>
                <a:path extrusionOk="0" h="120000" w="120000">
                  <a:moveTo>
                    <a:pt x="0" y="0"/>
                  </a:moveTo>
                  <a:lnTo>
                    <a:pt x="0" y="120000"/>
                  </a:lnTo>
                  <a:lnTo>
                    <a:pt x="120000" y="120000"/>
                  </a:lnTo>
                </a:path>
              </a:pathLst>
            </a:custGeom>
            <a:noFill/>
            <a:ln cap="flat" cmpd="sng" w="12700">
              <a:solidFill>
                <a:schemeClr val="accent2"/>
              </a:solidFill>
              <a:prstDash val="solid"/>
              <a:miter lim="800000"/>
              <a:headEnd len="sm" w="sm" type="none"/>
              <a:tailEnd len="sm" w="sm" type="none"/>
            </a:ln>
          </p:spPr>
        </p:sp>
        <p:sp>
          <p:nvSpPr>
            <p:cNvPr id="1451" name="Google Shape;1451;p79"/>
            <p:cNvSpPr/>
            <p:nvPr/>
          </p:nvSpPr>
          <p:spPr>
            <a:xfrm>
              <a:off x="3419109" y="3152369"/>
              <a:ext cx="3099694" cy="1260038"/>
            </a:xfrm>
            <a:prstGeom prst="roundRect">
              <a:avLst>
                <a:gd fmla="val 10000" name="adj"/>
              </a:avLst>
            </a:prstGeom>
            <a:solidFill>
              <a:schemeClr val="lt1">
                <a:alpha val="89803"/>
              </a:schemeClr>
            </a:solidFill>
            <a:ln cap="flat" cmpd="sng" w="12700">
              <a:solidFill>
                <a:schemeClr val="accent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79"/>
            <p:cNvSpPr txBox="1"/>
            <p:nvPr/>
          </p:nvSpPr>
          <p:spPr>
            <a:xfrm>
              <a:off x="3456014" y="3189274"/>
              <a:ext cx="3025884" cy="1186228"/>
            </a:xfrm>
            <a:prstGeom prst="rect">
              <a:avLst/>
            </a:prstGeom>
            <a:noFill/>
            <a:ln>
              <a:noFill/>
            </a:ln>
          </p:spPr>
          <p:txBody>
            <a:bodyPr anchorCtr="0" anchor="ctr" bIns="27925" lIns="41900" spcFirstLastPara="1" rIns="41900" wrap="square" tIns="27925">
              <a:noAutofit/>
            </a:bodyPr>
            <a:lstStyle/>
            <a:p>
              <a:pPr indent="0" lvl="0" marL="0" marR="0" rtl="0" algn="ctr">
                <a:lnSpc>
                  <a:spcPct val="90000"/>
                </a:lnSpc>
                <a:spcBef>
                  <a:spcPts val="0"/>
                </a:spcBef>
                <a:spcAft>
                  <a:spcPts val="0"/>
                </a:spcAft>
                <a:buClr>
                  <a:schemeClr val="dk1"/>
                </a:buClr>
                <a:buSzPts val="2200"/>
                <a:buFont typeface="DFKai-SB"/>
                <a:buNone/>
              </a:pPr>
              <a:r>
                <a:rPr lang="zh-TW" sz="2200">
                  <a:solidFill>
                    <a:schemeClr val="dk1"/>
                  </a:solidFill>
                  <a:latin typeface="DFKai-SB"/>
                  <a:ea typeface="DFKai-SB"/>
                  <a:cs typeface="DFKai-SB"/>
                  <a:sym typeface="DFKai-SB"/>
                </a:rPr>
                <a:t>注意證據資格，再思考證明力</a:t>
              </a:r>
              <a:endParaRPr sz="2200">
                <a:solidFill>
                  <a:schemeClr val="dk1"/>
                </a:solidFill>
                <a:latin typeface="DFKai-SB"/>
                <a:ea typeface="DFKai-SB"/>
                <a:cs typeface="DFKai-SB"/>
                <a:sym typeface="DFKai-SB"/>
              </a:endParaRPr>
            </a:p>
          </p:txBody>
        </p:sp>
        <p:sp>
          <p:nvSpPr>
            <p:cNvPr id="1453" name="Google Shape;1453;p79"/>
            <p:cNvSpPr/>
            <p:nvPr/>
          </p:nvSpPr>
          <p:spPr>
            <a:xfrm>
              <a:off x="6697708" y="2273"/>
              <a:ext cx="2520076" cy="1260038"/>
            </a:xfrm>
            <a:prstGeom prst="roundRect">
              <a:avLst>
                <a:gd fmla="val 10000"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79"/>
            <p:cNvSpPr txBox="1"/>
            <p:nvPr/>
          </p:nvSpPr>
          <p:spPr>
            <a:xfrm>
              <a:off x="6734613" y="39178"/>
              <a:ext cx="2446266" cy="1186228"/>
            </a:xfrm>
            <a:prstGeom prst="rect">
              <a:avLst/>
            </a:prstGeom>
            <a:noFill/>
            <a:ln>
              <a:noFill/>
            </a:ln>
          </p:spPr>
          <p:txBody>
            <a:bodyPr anchorCtr="0" anchor="ctr" bIns="45700" lIns="68575" spcFirstLastPara="1" rIns="68575" wrap="square" tIns="45700">
              <a:noAutofit/>
            </a:bodyPr>
            <a:lstStyle/>
            <a:p>
              <a:pPr indent="0" lvl="0" marL="0" marR="0" rtl="0" algn="ctr">
                <a:lnSpc>
                  <a:spcPct val="90000"/>
                </a:lnSpc>
                <a:spcBef>
                  <a:spcPts val="0"/>
                </a:spcBef>
                <a:spcAft>
                  <a:spcPts val="0"/>
                </a:spcAft>
                <a:buClr>
                  <a:srgbClr val="0000FF"/>
                </a:buClr>
                <a:buSzPts val="3600"/>
                <a:buFont typeface="DFKai-SB"/>
                <a:buNone/>
              </a:pPr>
              <a:r>
                <a:rPr lang="zh-TW" sz="3600">
                  <a:solidFill>
                    <a:srgbClr val="0000FF"/>
                  </a:solidFill>
                  <a:latin typeface="DFKai-SB"/>
                  <a:ea typeface="DFKai-SB"/>
                  <a:cs typeface="DFKai-SB"/>
                  <a:sym typeface="DFKai-SB"/>
                </a:rPr>
                <a:t>針對證明事項提供證據</a:t>
              </a:r>
              <a:endParaRPr sz="3600">
                <a:solidFill>
                  <a:srgbClr val="0000FF"/>
                </a:solidFill>
                <a:latin typeface="DFKai-SB"/>
                <a:ea typeface="DFKai-SB"/>
                <a:cs typeface="DFKai-SB"/>
                <a:sym typeface="DFKai-SB"/>
              </a:endParaRPr>
            </a:p>
          </p:txBody>
        </p:sp>
        <p:sp>
          <p:nvSpPr>
            <p:cNvPr id="1455" name="Google Shape;1455;p79"/>
            <p:cNvSpPr/>
            <p:nvPr/>
          </p:nvSpPr>
          <p:spPr>
            <a:xfrm>
              <a:off x="6949716" y="1262311"/>
              <a:ext cx="252007" cy="945028"/>
            </a:xfrm>
            <a:custGeom>
              <a:rect b="b" l="l" r="r" t="t"/>
              <a:pathLst>
                <a:path extrusionOk="0" h="120000" w="120000">
                  <a:moveTo>
                    <a:pt x="0" y="0"/>
                  </a:moveTo>
                  <a:lnTo>
                    <a:pt x="0" y="120000"/>
                  </a:lnTo>
                  <a:lnTo>
                    <a:pt x="120000" y="120000"/>
                  </a:lnTo>
                </a:path>
              </a:pathLst>
            </a:custGeom>
            <a:noFill/>
            <a:ln cap="flat" cmpd="sng" w="12700">
              <a:solidFill>
                <a:schemeClr val="accent2"/>
              </a:solidFill>
              <a:prstDash val="solid"/>
              <a:miter lim="800000"/>
              <a:headEnd len="sm" w="sm" type="none"/>
              <a:tailEnd len="sm" w="sm" type="none"/>
            </a:ln>
          </p:spPr>
        </p:sp>
        <p:sp>
          <p:nvSpPr>
            <p:cNvPr id="1456" name="Google Shape;1456;p79"/>
            <p:cNvSpPr/>
            <p:nvPr/>
          </p:nvSpPr>
          <p:spPr>
            <a:xfrm>
              <a:off x="7201723" y="1577321"/>
              <a:ext cx="2016061" cy="1260038"/>
            </a:xfrm>
            <a:prstGeom prst="roundRect">
              <a:avLst>
                <a:gd fmla="val 10000" name="adj"/>
              </a:avLst>
            </a:prstGeom>
            <a:solidFill>
              <a:schemeClr val="lt1">
                <a:alpha val="89803"/>
              </a:schemeClr>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79"/>
            <p:cNvSpPr txBox="1"/>
            <p:nvPr/>
          </p:nvSpPr>
          <p:spPr>
            <a:xfrm>
              <a:off x="7238628" y="1614226"/>
              <a:ext cx="1942251" cy="1186228"/>
            </a:xfrm>
            <a:prstGeom prst="rect">
              <a:avLst/>
            </a:prstGeom>
            <a:noFill/>
            <a:ln>
              <a:noFill/>
            </a:ln>
          </p:spPr>
          <p:txBody>
            <a:bodyPr anchorCtr="0" anchor="ctr" bIns="27925" lIns="41900" spcFirstLastPara="1" rIns="41900" wrap="square" tIns="27925">
              <a:noAutofit/>
            </a:bodyPr>
            <a:lstStyle/>
            <a:p>
              <a:pPr indent="0" lvl="0" marL="0" marR="0" rtl="0" algn="ctr">
                <a:lnSpc>
                  <a:spcPct val="90000"/>
                </a:lnSpc>
                <a:spcBef>
                  <a:spcPts val="0"/>
                </a:spcBef>
                <a:spcAft>
                  <a:spcPts val="0"/>
                </a:spcAft>
                <a:buClr>
                  <a:schemeClr val="dk1"/>
                </a:buClr>
                <a:buSzPts val="2200"/>
                <a:buFont typeface="DFKai-SB"/>
                <a:buNone/>
              </a:pPr>
              <a:r>
                <a:rPr lang="zh-TW" sz="2200">
                  <a:solidFill>
                    <a:schemeClr val="dk1"/>
                  </a:solidFill>
                  <a:latin typeface="DFKai-SB"/>
                  <a:ea typeface="DFKai-SB"/>
                  <a:cs typeface="DFKai-SB"/>
                  <a:sym typeface="DFKai-SB"/>
                </a:rPr>
                <a:t>傳簡訊罵人 vs 親師生良好互動，貼心提醒</a:t>
              </a:r>
              <a:endParaRPr sz="2200">
                <a:solidFill>
                  <a:schemeClr val="dk1"/>
                </a:solidFill>
                <a:latin typeface="DFKai-SB"/>
                <a:ea typeface="DFKai-SB"/>
                <a:cs typeface="DFKai-SB"/>
                <a:sym typeface="DFKai-SB"/>
              </a:endParaRPr>
            </a:p>
          </p:txBody>
        </p:sp>
        <p:sp>
          <p:nvSpPr>
            <p:cNvPr id="1458" name="Google Shape;1458;p79"/>
            <p:cNvSpPr/>
            <p:nvPr/>
          </p:nvSpPr>
          <p:spPr>
            <a:xfrm>
              <a:off x="6949716" y="1262311"/>
              <a:ext cx="252007" cy="2520076"/>
            </a:xfrm>
            <a:custGeom>
              <a:rect b="b" l="l" r="r" t="t"/>
              <a:pathLst>
                <a:path extrusionOk="0" h="120000" w="120000">
                  <a:moveTo>
                    <a:pt x="0" y="0"/>
                  </a:moveTo>
                  <a:lnTo>
                    <a:pt x="0" y="120000"/>
                  </a:lnTo>
                  <a:lnTo>
                    <a:pt x="120000" y="120000"/>
                  </a:lnTo>
                </a:path>
              </a:pathLst>
            </a:custGeom>
            <a:noFill/>
            <a:ln cap="flat" cmpd="sng" w="12700">
              <a:solidFill>
                <a:schemeClr val="accent2"/>
              </a:solidFill>
              <a:prstDash val="solid"/>
              <a:miter lim="800000"/>
              <a:headEnd len="sm" w="sm" type="none"/>
              <a:tailEnd len="sm" w="sm" type="none"/>
            </a:ln>
          </p:spPr>
        </p:sp>
        <p:sp>
          <p:nvSpPr>
            <p:cNvPr id="1459" name="Google Shape;1459;p79"/>
            <p:cNvSpPr/>
            <p:nvPr/>
          </p:nvSpPr>
          <p:spPr>
            <a:xfrm>
              <a:off x="7201723" y="3152369"/>
              <a:ext cx="2016061" cy="1260038"/>
            </a:xfrm>
            <a:prstGeom prst="roundRect">
              <a:avLst>
                <a:gd fmla="val 10000" name="adj"/>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79"/>
            <p:cNvSpPr txBox="1"/>
            <p:nvPr/>
          </p:nvSpPr>
          <p:spPr>
            <a:xfrm>
              <a:off x="7238628" y="3189274"/>
              <a:ext cx="1942251" cy="1186228"/>
            </a:xfrm>
            <a:prstGeom prst="rect">
              <a:avLst/>
            </a:prstGeom>
            <a:noFill/>
            <a:ln>
              <a:noFill/>
            </a:ln>
          </p:spPr>
          <p:txBody>
            <a:bodyPr anchorCtr="0" anchor="ctr" bIns="27925" lIns="41900" spcFirstLastPara="1" rIns="41900" wrap="square" tIns="27925">
              <a:noAutofit/>
            </a:bodyPr>
            <a:lstStyle/>
            <a:p>
              <a:pPr indent="0" lvl="0" marL="0" marR="0" rtl="0" algn="ctr">
                <a:lnSpc>
                  <a:spcPct val="90000"/>
                </a:lnSpc>
                <a:spcBef>
                  <a:spcPts val="0"/>
                </a:spcBef>
                <a:spcAft>
                  <a:spcPts val="0"/>
                </a:spcAft>
                <a:buClr>
                  <a:schemeClr val="dk1"/>
                </a:buClr>
                <a:buSzPts val="2200"/>
                <a:buFont typeface="DFKai-SB"/>
                <a:buNone/>
              </a:pPr>
              <a:r>
                <a:rPr lang="zh-TW" sz="2200">
                  <a:solidFill>
                    <a:schemeClr val="dk1"/>
                  </a:solidFill>
                  <a:latin typeface="DFKai-SB"/>
                  <a:ea typeface="DFKai-SB"/>
                  <a:cs typeface="DFKai-SB"/>
                  <a:sym typeface="DFKai-SB"/>
                </a:rPr>
                <a:t>課程進度落後 vs 補充教材</a:t>
              </a:r>
              <a:endParaRPr sz="2200">
                <a:solidFill>
                  <a:schemeClr val="dk1"/>
                </a:solidFill>
                <a:latin typeface="DFKai-SB"/>
                <a:ea typeface="DFKai-SB"/>
                <a:cs typeface="DFKai-SB"/>
                <a:sym typeface="DFKai-SB"/>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1" name="Shape 841"/>
        <p:cNvGrpSpPr/>
        <p:nvPr/>
      </p:nvGrpSpPr>
      <p:grpSpPr>
        <a:xfrm>
          <a:off x="0" y="0"/>
          <a:ext cx="0" cy="0"/>
          <a:chOff x="0" y="0"/>
          <a:chExt cx="0" cy="0"/>
        </a:xfrm>
      </p:grpSpPr>
      <p:sp>
        <p:nvSpPr>
          <p:cNvPr id="842" name="Google Shape;842;p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3" name="Google Shape;843;p8"/>
          <p:cNvSpPr txBox="1"/>
          <p:nvPr>
            <p:ph type="title"/>
          </p:nvPr>
        </p:nvSpPr>
        <p:spPr>
          <a:xfrm>
            <a:off x="5297762" y="329184"/>
            <a:ext cx="625111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DFKai-SB"/>
              <a:buNone/>
            </a:pPr>
            <a:r>
              <a:rPr lang="zh-TW" sz="5400">
                <a:latin typeface="DFKai-SB"/>
                <a:ea typeface="DFKai-SB"/>
                <a:cs typeface="DFKai-SB"/>
                <a:sym typeface="DFKai-SB"/>
              </a:rPr>
              <a:t>教師法 第 32 條</a:t>
            </a:r>
            <a:br>
              <a:rPr lang="zh-TW" sz="5400"/>
            </a:br>
            <a:endParaRPr sz="5400"/>
          </a:p>
        </p:txBody>
      </p:sp>
      <p:sp>
        <p:nvSpPr>
          <p:cNvPr id="844" name="Google Shape;844;p8"/>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5" name="Google Shape;845;p8"/>
          <p:cNvSpPr txBox="1"/>
          <p:nvPr>
            <p:ph idx="1" type="body"/>
          </p:nvPr>
        </p:nvSpPr>
        <p:spPr>
          <a:xfrm>
            <a:off x="5297761" y="2509077"/>
            <a:ext cx="6651351" cy="4206047"/>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zh-TW" sz="1800">
                <a:latin typeface="DFKai-SB"/>
                <a:ea typeface="DFKai-SB"/>
                <a:cs typeface="DFKai-SB"/>
                <a:sym typeface="DFKai-SB"/>
              </a:rPr>
              <a:t>教師除應遵守法令履行聘約外，並負有下列義務：</a:t>
            </a:r>
            <a:endParaRPr/>
          </a:p>
          <a:p>
            <a:pPr indent="0" lvl="0" marL="0" rtl="0" algn="l">
              <a:lnSpc>
                <a:spcPct val="90000"/>
              </a:lnSpc>
              <a:spcBef>
                <a:spcPts val="1000"/>
              </a:spcBef>
              <a:spcAft>
                <a:spcPts val="0"/>
              </a:spcAft>
              <a:buClr>
                <a:schemeClr val="dk1"/>
              </a:buClr>
              <a:buSzPct val="100000"/>
              <a:buNone/>
            </a:pPr>
            <a:r>
              <a:rPr lang="zh-TW" sz="1800">
                <a:latin typeface="DFKai-SB"/>
                <a:ea typeface="DFKai-SB"/>
                <a:cs typeface="DFKai-SB"/>
                <a:sym typeface="DFKai-SB"/>
              </a:rPr>
              <a:t>一、遵守聘約規定，維護校譽。</a:t>
            </a:r>
            <a:endParaRPr/>
          </a:p>
          <a:p>
            <a:pPr indent="0" lvl="0" marL="0" rtl="0" algn="l">
              <a:lnSpc>
                <a:spcPct val="90000"/>
              </a:lnSpc>
              <a:spcBef>
                <a:spcPts val="1000"/>
              </a:spcBef>
              <a:spcAft>
                <a:spcPts val="0"/>
              </a:spcAft>
              <a:buClr>
                <a:schemeClr val="dk1"/>
              </a:buClr>
              <a:buSzPct val="100000"/>
              <a:buNone/>
            </a:pPr>
            <a:r>
              <a:rPr lang="zh-TW" sz="1800">
                <a:latin typeface="DFKai-SB"/>
                <a:ea typeface="DFKai-SB"/>
                <a:cs typeface="DFKai-SB"/>
                <a:sym typeface="DFKai-SB"/>
              </a:rPr>
              <a:t>二、積極維護學生受教之權益。</a:t>
            </a:r>
            <a:endParaRPr/>
          </a:p>
          <a:p>
            <a:pPr indent="0" lvl="0" marL="0" rtl="0" algn="l">
              <a:lnSpc>
                <a:spcPct val="90000"/>
              </a:lnSpc>
              <a:spcBef>
                <a:spcPts val="1000"/>
              </a:spcBef>
              <a:spcAft>
                <a:spcPts val="0"/>
              </a:spcAft>
              <a:buClr>
                <a:schemeClr val="dk1"/>
              </a:buClr>
              <a:buSzPct val="100000"/>
              <a:buNone/>
            </a:pPr>
            <a:r>
              <a:rPr lang="zh-TW" sz="1800">
                <a:latin typeface="DFKai-SB"/>
                <a:ea typeface="DFKai-SB"/>
                <a:cs typeface="DFKai-SB"/>
                <a:sym typeface="DFKai-SB"/>
              </a:rPr>
              <a:t>三、依有關法令及學校安排之課程，實施適性教學活動。</a:t>
            </a:r>
            <a:endParaRPr/>
          </a:p>
          <a:p>
            <a:pPr indent="0" lvl="0" marL="0" rtl="0" algn="l">
              <a:lnSpc>
                <a:spcPct val="90000"/>
              </a:lnSpc>
              <a:spcBef>
                <a:spcPts val="1000"/>
              </a:spcBef>
              <a:spcAft>
                <a:spcPts val="0"/>
              </a:spcAft>
              <a:buClr>
                <a:srgbClr val="FF0000"/>
              </a:buClr>
              <a:buSzPct val="100000"/>
              <a:buNone/>
            </a:pPr>
            <a:r>
              <a:rPr b="1" lang="zh-TW" sz="1800">
                <a:solidFill>
                  <a:srgbClr val="FF0000"/>
                </a:solidFill>
                <a:latin typeface="DFKai-SB"/>
                <a:ea typeface="DFKai-SB"/>
                <a:cs typeface="DFKai-SB"/>
                <a:sym typeface="DFKai-SB"/>
              </a:rPr>
              <a:t>四、輔導或管教學生，導引其適性發展，並培養其健全人格。</a:t>
            </a:r>
            <a:endParaRPr/>
          </a:p>
          <a:p>
            <a:pPr indent="0" lvl="0" marL="0" rtl="0" algn="l">
              <a:lnSpc>
                <a:spcPct val="90000"/>
              </a:lnSpc>
              <a:spcBef>
                <a:spcPts val="1000"/>
              </a:spcBef>
              <a:spcAft>
                <a:spcPts val="0"/>
              </a:spcAft>
              <a:buClr>
                <a:schemeClr val="dk1"/>
              </a:buClr>
              <a:buSzPct val="100000"/>
              <a:buNone/>
            </a:pPr>
            <a:r>
              <a:rPr lang="zh-TW" sz="1800">
                <a:latin typeface="DFKai-SB"/>
                <a:ea typeface="DFKai-SB"/>
                <a:cs typeface="DFKai-SB"/>
                <a:sym typeface="DFKai-SB"/>
              </a:rPr>
              <a:t>五、從事與教學有關之研究、進修。</a:t>
            </a:r>
            <a:endParaRPr/>
          </a:p>
          <a:p>
            <a:pPr indent="0" lvl="0" marL="0" rtl="0" algn="l">
              <a:lnSpc>
                <a:spcPct val="90000"/>
              </a:lnSpc>
              <a:spcBef>
                <a:spcPts val="1000"/>
              </a:spcBef>
              <a:spcAft>
                <a:spcPts val="0"/>
              </a:spcAft>
              <a:buClr>
                <a:schemeClr val="dk1"/>
              </a:buClr>
              <a:buSzPct val="100000"/>
              <a:buNone/>
            </a:pPr>
            <a:r>
              <a:rPr lang="zh-TW" sz="1800">
                <a:latin typeface="DFKai-SB"/>
                <a:ea typeface="DFKai-SB"/>
                <a:cs typeface="DFKai-SB"/>
                <a:sym typeface="DFKai-SB"/>
              </a:rPr>
              <a:t>六、嚴守職分，本於良知，發揚師道及專業精神。</a:t>
            </a:r>
            <a:endParaRPr/>
          </a:p>
          <a:p>
            <a:pPr indent="0" lvl="0" marL="0" rtl="0" algn="l">
              <a:lnSpc>
                <a:spcPct val="90000"/>
              </a:lnSpc>
              <a:spcBef>
                <a:spcPts val="1000"/>
              </a:spcBef>
              <a:spcAft>
                <a:spcPts val="0"/>
              </a:spcAft>
              <a:buClr>
                <a:schemeClr val="dk1"/>
              </a:buClr>
              <a:buSzPct val="100000"/>
              <a:buNone/>
            </a:pPr>
            <a:r>
              <a:rPr lang="zh-TW" sz="1800">
                <a:latin typeface="DFKai-SB"/>
                <a:ea typeface="DFKai-SB"/>
                <a:cs typeface="DFKai-SB"/>
                <a:sym typeface="DFKai-SB"/>
              </a:rPr>
              <a:t>七、依有關法令參與學校學術、行政工作及社會教育活動。</a:t>
            </a:r>
            <a:endParaRPr/>
          </a:p>
          <a:p>
            <a:pPr indent="0" lvl="0" marL="0" rtl="0" algn="l">
              <a:lnSpc>
                <a:spcPct val="90000"/>
              </a:lnSpc>
              <a:spcBef>
                <a:spcPts val="1000"/>
              </a:spcBef>
              <a:spcAft>
                <a:spcPts val="0"/>
              </a:spcAft>
              <a:buClr>
                <a:schemeClr val="dk1"/>
              </a:buClr>
              <a:buSzPct val="100000"/>
              <a:buNone/>
            </a:pPr>
            <a:r>
              <a:rPr lang="zh-TW" sz="1800">
                <a:latin typeface="DFKai-SB"/>
                <a:ea typeface="DFKai-SB"/>
                <a:cs typeface="DFKai-SB"/>
                <a:sym typeface="DFKai-SB"/>
              </a:rPr>
              <a:t>八、非依法律規定不得洩漏學生個人或其家庭資料。</a:t>
            </a:r>
            <a:endParaRPr/>
          </a:p>
          <a:p>
            <a:pPr indent="0" lvl="0" marL="0" rtl="0" algn="l">
              <a:lnSpc>
                <a:spcPct val="90000"/>
              </a:lnSpc>
              <a:spcBef>
                <a:spcPts val="1000"/>
              </a:spcBef>
              <a:spcAft>
                <a:spcPts val="0"/>
              </a:spcAft>
              <a:buClr>
                <a:srgbClr val="FF0000"/>
              </a:buClr>
              <a:buSzPct val="100000"/>
              <a:buNone/>
            </a:pPr>
            <a:r>
              <a:rPr b="1" lang="zh-TW" sz="1800">
                <a:solidFill>
                  <a:srgbClr val="FF0000"/>
                </a:solidFill>
                <a:latin typeface="DFKai-SB"/>
                <a:ea typeface="DFKai-SB"/>
                <a:cs typeface="DFKai-SB"/>
                <a:sym typeface="DFKai-SB"/>
              </a:rPr>
              <a:t>九、擔任導師。</a:t>
            </a:r>
            <a:endParaRPr/>
          </a:p>
          <a:p>
            <a:pPr indent="0" lvl="0" marL="0" rtl="0" algn="l">
              <a:lnSpc>
                <a:spcPct val="90000"/>
              </a:lnSpc>
              <a:spcBef>
                <a:spcPts val="1000"/>
              </a:spcBef>
              <a:spcAft>
                <a:spcPts val="0"/>
              </a:spcAft>
              <a:buClr>
                <a:schemeClr val="dk1"/>
              </a:buClr>
              <a:buSzPct val="100000"/>
              <a:buNone/>
            </a:pPr>
            <a:r>
              <a:rPr lang="zh-TW" sz="1800">
                <a:latin typeface="DFKai-SB"/>
                <a:ea typeface="DFKai-SB"/>
                <a:cs typeface="DFKai-SB"/>
                <a:sym typeface="DFKai-SB"/>
              </a:rPr>
              <a:t>十、其他依本法或其他法律規定應盡之義務。</a:t>
            </a:r>
            <a:endParaRPr/>
          </a:p>
          <a:p>
            <a:pPr indent="0" lvl="0" marL="0" rtl="0" algn="l">
              <a:lnSpc>
                <a:spcPct val="90000"/>
              </a:lnSpc>
              <a:spcBef>
                <a:spcPts val="1000"/>
              </a:spcBef>
              <a:spcAft>
                <a:spcPts val="0"/>
              </a:spcAft>
              <a:buClr>
                <a:schemeClr val="dk1"/>
              </a:buClr>
              <a:buSzPct val="100000"/>
              <a:buNone/>
            </a:pPr>
            <a:r>
              <a:rPr lang="zh-TW" sz="1800">
                <a:latin typeface="DFKai-SB"/>
                <a:ea typeface="DFKai-SB"/>
                <a:cs typeface="DFKai-SB"/>
                <a:sym typeface="DFKai-SB"/>
              </a:rPr>
              <a:t>前項</a:t>
            </a:r>
            <a:r>
              <a:rPr lang="zh-TW" sz="1800">
                <a:solidFill>
                  <a:srgbClr val="FF0000"/>
                </a:solidFill>
                <a:latin typeface="DFKai-SB"/>
                <a:ea typeface="DFKai-SB"/>
                <a:cs typeface="DFKai-SB"/>
                <a:sym typeface="DFKai-SB"/>
              </a:rPr>
              <a:t>第四款及第九款之辦法，由各校校務會議定之</a:t>
            </a:r>
            <a:r>
              <a:rPr lang="zh-TW" sz="1800">
                <a:latin typeface="DFKai-SB"/>
                <a:ea typeface="DFKai-SB"/>
                <a:cs typeface="DFKai-SB"/>
                <a:sym typeface="DFKai-SB"/>
              </a:rPr>
              <a:t>。</a:t>
            </a:r>
            <a:endParaRPr/>
          </a:p>
        </p:txBody>
      </p:sp>
      <p:pic>
        <p:nvPicPr>
          <p:cNvPr descr="一張含有 戶外, 雲, 建築, 天空 的圖片&#10;&#10;自動產生的描述" id="846" name="Google Shape;846;p8"/>
          <p:cNvPicPr preferRelativeResize="0"/>
          <p:nvPr/>
        </p:nvPicPr>
        <p:blipFill rotWithShape="1">
          <a:blip r:embed="rId3">
            <a:alphaModFix/>
          </a:blip>
          <a:srcRect b="0" l="0" r="0" t="0"/>
          <a:stretch/>
        </p:blipFill>
        <p:spPr>
          <a:xfrm rot="5400000">
            <a:off x="-857250" y="857250"/>
            <a:ext cx="6858000" cy="51435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4" name="Shape 1464"/>
        <p:cNvGrpSpPr/>
        <p:nvPr/>
      </p:nvGrpSpPr>
      <p:grpSpPr>
        <a:xfrm>
          <a:off x="0" y="0"/>
          <a:ext cx="0" cy="0"/>
          <a:chOff x="0" y="0"/>
          <a:chExt cx="0" cy="0"/>
        </a:xfrm>
      </p:grpSpPr>
      <p:sp>
        <p:nvSpPr>
          <p:cNvPr id="1465" name="Google Shape;1465;p80"/>
          <p:cNvSpPr txBox="1"/>
          <p:nvPr>
            <p:ph type="title"/>
          </p:nvPr>
        </p:nvSpPr>
        <p:spPr>
          <a:xfrm>
            <a:off x="876693" y="741392"/>
            <a:ext cx="4597747" cy="48484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DFKai-SB"/>
              <a:buNone/>
            </a:pPr>
            <a:r>
              <a:rPr lang="zh-TW" sz="3600">
                <a:latin typeface="DFKai-SB"/>
                <a:ea typeface="DFKai-SB"/>
                <a:cs typeface="DFKai-SB"/>
                <a:sym typeface="DFKai-SB"/>
              </a:rPr>
              <a:t>調查範圍</a:t>
            </a:r>
            <a:endParaRPr/>
          </a:p>
        </p:txBody>
      </p:sp>
      <p:sp>
        <p:nvSpPr>
          <p:cNvPr id="1466" name="Google Shape;1466;p80"/>
          <p:cNvSpPr txBox="1"/>
          <p:nvPr>
            <p:ph idx="1" type="body"/>
          </p:nvPr>
        </p:nvSpPr>
        <p:spPr>
          <a:xfrm>
            <a:off x="479204" y="1476731"/>
            <a:ext cx="5794795" cy="4968077"/>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800"/>
              <a:buChar char="•"/>
            </a:pPr>
            <a:r>
              <a:rPr lang="zh-TW">
                <a:latin typeface="DFKai-SB"/>
                <a:ea typeface="DFKai-SB"/>
                <a:cs typeface="DFKai-SB"/>
                <a:sym typeface="DFKai-SB"/>
              </a:rPr>
              <a:t>檢舉人</a:t>
            </a:r>
            <a:endParaRPr>
              <a:latin typeface="DFKai-SB"/>
              <a:ea typeface="DFKai-SB"/>
              <a:cs typeface="DFKai-SB"/>
              <a:sym typeface="DFKai-SB"/>
            </a:endParaRPr>
          </a:p>
          <a:p>
            <a:pPr indent="-228600" lvl="1" marL="685800" rtl="0" algn="l">
              <a:lnSpc>
                <a:spcPct val="100000"/>
              </a:lnSpc>
              <a:spcBef>
                <a:spcPts val="500"/>
              </a:spcBef>
              <a:spcAft>
                <a:spcPts val="0"/>
              </a:spcAft>
              <a:buClr>
                <a:schemeClr val="dk1"/>
              </a:buClr>
              <a:buSzPts val="2800"/>
              <a:buChar char="•"/>
            </a:pPr>
            <a:r>
              <a:rPr lang="zh-TW" sz="2800">
                <a:latin typeface="DFKai-SB"/>
                <a:ea typeface="DFKai-SB"/>
                <a:cs typeface="DFKai-SB"/>
                <a:sym typeface="DFKai-SB"/>
              </a:rPr>
              <a:t>當檢舉人不是學校時~~~</a:t>
            </a:r>
            <a:endParaRPr/>
          </a:p>
          <a:p>
            <a:pPr indent="-228600" lvl="2" marL="1143000" rtl="0" algn="l">
              <a:lnSpc>
                <a:spcPct val="100000"/>
              </a:lnSpc>
              <a:spcBef>
                <a:spcPts val="500"/>
              </a:spcBef>
              <a:spcAft>
                <a:spcPts val="0"/>
              </a:spcAft>
              <a:buClr>
                <a:schemeClr val="dk1"/>
              </a:buClr>
              <a:buSzPts val="2800"/>
              <a:buChar char="•"/>
            </a:pPr>
            <a:r>
              <a:rPr lang="zh-TW" sz="2800">
                <a:latin typeface="DFKai-SB"/>
                <a:ea typeface="DFKai-SB"/>
                <a:cs typeface="DFKai-SB"/>
                <a:sym typeface="DFKai-SB"/>
              </a:rPr>
              <a:t>家長檢舉時，學校提供的證據範圍?</a:t>
            </a:r>
            <a:endParaRPr/>
          </a:p>
          <a:p>
            <a:pPr indent="-228600" lvl="0" marL="228600" rtl="0" algn="l">
              <a:lnSpc>
                <a:spcPct val="100000"/>
              </a:lnSpc>
              <a:spcBef>
                <a:spcPts val="1000"/>
              </a:spcBef>
              <a:spcAft>
                <a:spcPts val="0"/>
              </a:spcAft>
              <a:buClr>
                <a:schemeClr val="dk1"/>
              </a:buClr>
              <a:buSzPts val="2800"/>
              <a:buChar char="•"/>
            </a:pPr>
            <a:r>
              <a:rPr lang="zh-TW">
                <a:latin typeface="DFKai-SB"/>
                <a:ea typeface="DFKai-SB"/>
                <a:cs typeface="DFKai-SB"/>
                <a:sym typeface="DFKai-SB"/>
              </a:rPr>
              <a:t>檢舉事項和認定可以不相同嗎?</a:t>
            </a:r>
            <a:endParaRPr/>
          </a:p>
          <a:p>
            <a:pPr indent="0" lvl="0" marL="0" rtl="0" algn="l">
              <a:lnSpc>
                <a:spcPct val="100000"/>
              </a:lnSpc>
              <a:spcBef>
                <a:spcPts val="1000"/>
              </a:spcBef>
              <a:spcAft>
                <a:spcPts val="0"/>
              </a:spcAft>
              <a:buClr>
                <a:schemeClr val="dk1"/>
              </a:buClr>
              <a:buSzPts val="2800"/>
              <a:buNone/>
            </a:pPr>
            <a:r>
              <a:t/>
            </a:r>
            <a:endParaRPr>
              <a:latin typeface="DFKai-SB"/>
              <a:ea typeface="DFKai-SB"/>
              <a:cs typeface="DFKai-SB"/>
              <a:sym typeface="DFKai-SB"/>
            </a:endParaRPr>
          </a:p>
        </p:txBody>
      </p:sp>
      <p:pic>
        <p:nvPicPr>
          <p:cNvPr descr="Glasses on top of a book" id="1467" name="Google Shape;1467;p80"/>
          <p:cNvPicPr preferRelativeResize="0"/>
          <p:nvPr/>
        </p:nvPicPr>
        <p:blipFill rotWithShape="1">
          <a:blip r:embed="rId3">
            <a:alphaModFix/>
          </a:blip>
          <a:srcRect b="-1" l="6228" r="31561" t="0"/>
          <a:stretch/>
        </p:blipFill>
        <p:spPr>
          <a:xfrm>
            <a:off x="6385101" y="867064"/>
            <a:ext cx="4740862" cy="5048790"/>
          </a:xfrm>
          <a:prstGeom prst="rect">
            <a:avLst/>
          </a:prstGeom>
          <a:noFill/>
          <a:ln>
            <a:noFill/>
          </a:ln>
        </p:spPr>
      </p:pic>
      <p:grpSp>
        <p:nvGrpSpPr>
          <p:cNvPr id="1468" name="Google Shape;1468;p80"/>
          <p:cNvGrpSpPr/>
          <p:nvPr/>
        </p:nvGrpSpPr>
        <p:grpSpPr>
          <a:xfrm>
            <a:off x="-5025" y="6737718"/>
            <a:ext cx="12207200" cy="123363"/>
            <a:chOff x="-5025" y="6737718"/>
            <a:chExt cx="12207200" cy="123363"/>
          </a:xfrm>
        </p:grpSpPr>
        <p:sp>
          <p:nvSpPr>
            <p:cNvPr id="1469" name="Google Shape;1469;p80"/>
            <p:cNvSpPr/>
            <p:nvPr/>
          </p:nvSpPr>
          <p:spPr>
            <a:xfrm flipH="1" rot="5400000">
              <a:off x="6036894" y="695800"/>
              <a:ext cx="123362" cy="12207199"/>
            </a:xfrm>
            <a:prstGeom prst="rect">
              <a:avLst/>
            </a:prstGeom>
            <a:gradFill>
              <a:gsLst>
                <a:gs pos="0">
                  <a:schemeClr val="accent5"/>
                </a:gs>
                <a:gs pos="100000">
                  <a:schemeClr val="accent2"/>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0" name="Google Shape;1470;p80"/>
            <p:cNvSpPr/>
            <p:nvPr/>
          </p:nvSpPr>
          <p:spPr>
            <a:xfrm rot="-5400000">
              <a:off x="9176406" y="3835311"/>
              <a:ext cx="123362" cy="5928176"/>
            </a:xfrm>
            <a:prstGeom prst="rect">
              <a:avLst/>
            </a:prstGeom>
            <a:gradFill>
              <a:gsLst>
                <a:gs pos="0">
                  <a:srgbClr val="5B9BD5">
                    <a:alpha val="0"/>
                  </a:srgbClr>
                </a:gs>
                <a:gs pos="19000">
                  <a:srgbClr val="5B9BD5">
                    <a:alpha val="0"/>
                  </a:srgbClr>
                </a:gs>
                <a:gs pos="100000">
                  <a:srgbClr val="9CC2E5"/>
                </a:gs>
              </a:gsLst>
              <a:lin ang="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81"/>
          <p:cNvSpPr txBox="1"/>
          <p:nvPr>
            <p:ph type="title"/>
          </p:nvPr>
        </p:nvSpPr>
        <p:spPr>
          <a:xfrm>
            <a:off x="1006900" y="1188637"/>
            <a:ext cx="3141430" cy="4480726"/>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5400"/>
              <a:buFont typeface="DFKai-SB"/>
              <a:buNone/>
            </a:pPr>
            <a:r>
              <a:rPr lang="zh-TW" sz="5400">
                <a:latin typeface="DFKai-SB"/>
                <a:ea typeface="DFKai-SB"/>
                <a:cs typeface="DFKai-SB"/>
                <a:sym typeface="DFKai-SB"/>
              </a:rPr>
              <a:t>行政調查說謊有罰則嗎?</a:t>
            </a:r>
            <a:endParaRPr sz="5400">
              <a:latin typeface="DFKai-SB"/>
              <a:ea typeface="DFKai-SB"/>
              <a:cs typeface="DFKai-SB"/>
              <a:sym typeface="DFKai-SB"/>
            </a:endParaRPr>
          </a:p>
        </p:txBody>
      </p:sp>
      <p:sp>
        <p:nvSpPr>
          <p:cNvPr id="1476" name="Google Shape;1476;p81"/>
          <p:cNvSpPr txBox="1"/>
          <p:nvPr>
            <p:ph idx="1" type="body"/>
          </p:nvPr>
        </p:nvSpPr>
        <p:spPr>
          <a:xfrm>
            <a:off x="4623044" y="756973"/>
            <a:ext cx="6228414" cy="5340485"/>
          </a:xfrm>
          <a:prstGeom prst="rect">
            <a:avLst/>
          </a:prstGeom>
          <a:noFill/>
          <a:ln>
            <a:noFill/>
          </a:ln>
        </p:spPr>
        <p:txBody>
          <a:bodyPr anchorCtr="0" anchor="ctr"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2800"/>
              <a:buChar char="•"/>
            </a:pPr>
            <a:r>
              <a:rPr lang="zh-TW">
                <a:latin typeface="DFKai-SB"/>
                <a:ea typeface="DFKai-SB"/>
                <a:cs typeface="DFKai-SB"/>
                <a:sym typeface="DFKai-SB"/>
              </a:rPr>
              <a:t>在行政調查中說謊會有罰則嗎?</a:t>
            </a:r>
            <a:endParaRPr/>
          </a:p>
          <a:p>
            <a:pPr indent="-228600" lvl="1" marL="685800" rtl="0" algn="l">
              <a:lnSpc>
                <a:spcPct val="100000"/>
              </a:lnSpc>
              <a:spcBef>
                <a:spcPts val="500"/>
              </a:spcBef>
              <a:spcAft>
                <a:spcPts val="0"/>
              </a:spcAft>
              <a:buClr>
                <a:schemeClr val="dk1"/>
              </a:buClr>
              <a:buSzPts val="2800"/>
              <a:buChar char="•"/>
            </a:pPr>
            <a:r>
              <a:rPr lang="zh-TW" sz="2800">
                <a:latin typeface="DFKai-SB"/>
                <a:ea typeface="DFKai-SB"/>
                <a:cs typeface="DFKai-SB"/>
                <a:sym typeface="DFKai-SB"/>
              </a:rPr>
              <a:t>具結書的功用</a:t>
            </a:r>
            <a:endParaRPr sz="2800">
              <a:latin typeface="DFKai-SB"/>
              <a:ea typeface="DFKai-SB"/>
              <a:cs typeface="DFKai-SB"/>
              <a:sym typeface="DFKai-SB"/>
            </a:endParaRPr>
          </a:p>
          <a:p>
            <a:pPr indent="-228600" lvl="2" marL="228600" rtl="0" algn="l">
              <a:lnSpc>
                <a:spcPct val="100000"/>
              </a:lnSpc>
              <a:spcBef>
                <a:spcPts val="1000"/>
              </a:spcBef>
              <a:spcAft>
                <a:spcPts val="0"/>
              </a:spcAft>
              <a:buClr>
                <a:schemeClr val="dk1"/>
              </a:buClr>
              <a:buSzPts val="2800"/>
              <a:buChar char="•"/>
            </a:pPr>
            <a:r>
              <a:rPr lang="zh-TW" sz="2800">
                <a:latin typeface="DFKai-SB"/>
                <a:ea typeface="DFKai-SB"/>
                <a:cs typeface="DFKai-SB"/>
                <a:sym typeface="DFKai-SB"/>
              </a:rPr>
              <a:t>行政機關</a:t>
            </a:r>
            <a:r>
              <a:rPr lang="zh-TW" sz="2800">
                <a:solidFill>
                  <a:srgbClr val="FF0000"/>
                </a:solidFill>
                <a:latin typeface="DFKai-SB"/>
                <a:ea typeface="DFKai-SB"/>
                <a:cs typeface="DFKai-SB"/>
                <a:sym typeface="DFKai-SB"/>
              </a:rPr>
              <a:t>應依職權調查證據</a:t>
            </a:r>
            <a:r>
              <a:rPr lang="zh-TW" sz="2800">
                <a:latin typeface="DFKai-SB"/>
                <a:ea typeface="DFKai-SB"/>
                <a:cs typeface="DFKai-SB"/>
                <a:sym typeface="DFKai-SB"/>
              </a:rPr>
              <a:t>，不受當事人主張之拘束，對當事人有利及不利事項一律注意。(36)</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482" name="Google Shape;1482;p82"/>
          <p:cNvSpPr txBox="1"/>
          <p:nvPr>
            <p:ph idx="1" type="body"/>
          </p:nvPr>
        </p:nvSpPr>
        <p:spPr>
          <a:xfrm>
            <a:off x="838200" y="1825624"/>
            <a:ext cx="10515600" cy="4998687"/>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483" name="Google Shape;1483;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pic>
        <p:nvPicPr>
          <p:cNvPr id="1484" name="Google Shape;1484;p82"/>
          <p:cNvPicPr preferRelativeResize="0"/>
          <p:nvPr/>
        </p:nvPicPr>
        <p:blipFill rotWithShape="1">
          <a:blip r:embed="rId3">
            <a:alphaModFix/>
          </a:blip>
          <a:srcRect b="0" l="0" r="0" t="0"/>
          <a:stretch/>
        </p:blipFill>
        <p:spPr>
          <a:xfrm>
            <a:off x="0" y="704850"/>
            <a:ext cx="12192000" cy="54483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83"/>
          <p:cNvSpPr txBox="1"/>
          <p:nvPr>
            <p:ph type="title"/>
          </p:nvPr>
        </p:nvSpPr>
        <p:spPr>
          <a:xfrm>
            <a:off x="1972040" y="2798774"/>
            <a:ext cx="8742012" cy="77413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DFKai-SB"/>
              <a:buNone/>
            </a:pPr>
            <a:r>
              <a:rPr lang="zh-TW">
                <a:latin typeface="DFKai-SB"/>
                <a:ea typeface="DFKai-SB"/>
                <a:cs typeface="DFKai-SB"/>
                <a:sym typeface="DFKai-SB"/>
              </a:rPr>
              <a:t>請各位老師務必熟悉輔導管教辦法~</a:t>
            </a:r>
            <a:endParaRPr>
              <a:latin typeface="DFKai-SB"/>
              <a:ea typeface="DFKai-SB"/>
              <a:cs typeface="DFKai-SB"/>
              <a:sym typeface="DFKai-SB"/>
            </a:endParaRPr>
          </a:p>
        </p:txBody>
      </p:sp>
      <p:sp>
        <p:nvSpPr>
          <p:cNvPr id="1490" name="Google Shape;1490;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id="851" name="Google Shape;851;p9"/>
          <p:cNvPicPr preferRelativeResize="0"/>
          <p:nvPr/>
        </p:nvPicPr>
        <p:blipFill rotWithShape="1">
          <a:blip r:embed="rId3">
            <a:alphaModFix/>
          </a:blip>
          <a:srcRect b="0" l="0" r="0" t="0"/>
          <a:stretch/>
        </p:blipFill>
        <p:spPr>
          <a:xfrm>
            <a:off x="85619" y="980063"/>
            <a:ext cx="4514954" cy="3604582"/>
          </a:xfrm>
          <a:prstGeom prst="rect">
            <a:avLst/>
          </a:prstGeom>
          <a:noFill/>
          <a:ln>
            <a:noFill/>
          </a:ln>
        </p:spPr>
      </p:pic>
      <p:sp>
        <p:nvSpPr>
          <p:cNvPr id="852" name="Google Shape;852;p9"/>
          <p:cNvSpPr/>
          <p:nvPr/>
        </p:nvSpPr>
        <p:spPr>
          <a:xfrm>
            <a:off x="4543466" y="1104957"/>
            <a:ext cx="7562915" cy="3744615"/>
          </a:xfrm>
          <a:prstGeom prst="rect">
            <a:avLst/>
          </a:prstGeom>
          <a:noFill/>
          <a:ln>
            <a:noFill/>
          </a:ln>
        </p:spPr>
        <p:txBody>
          <a:bodyPr anchorCtr="0" anchor="t" bIns="45700" lIns="91425" spcFirstLastPara="1" rIns="91425" wrap="square" tIns="45700">
            <a:spAutoFit/>
          </a:bodyPr>
          <a:lstStyle/>
          <a:p>
            <a:pPr indent="0" lvl="0" marL="0" marR="0" rtl="0" algn="l">
              <a:lnSpc>
                <a:spcPct val="122222"/>
              </a:lnSpc>
              <a:spcBef>
                <a:spcPts val="0"/>
              </a:spcBef>
              <a:spcAft>
                <a:spcPts val="0"/>
              </a:spcAft>
              <a:buNone/>
            </a:pPr>
            <a:r>
              <a:rPr lang="zh-TW" sz="1800">
                <a:solidFill>
                  <a:schemeClr val="dk1"/>
                </a:solidFill>
                <a:latin typeface="DFKai-SB"/>
                <a:ea typeface="DFKai-SB"/>
                <a:cs typeface="DFKai-SB"/>
                <a:sym typeface="DFKai-SB"/>
              </a:rPr>
              <a:t>第 165 條</a:t>
            </a:r>
            <a:endParaRPr/>
          </a:p>
          <a:p>
            <a:pPr indent="0" lvl="0" marL="0" marR="0" rtl="0" algn="l">
              <a:lnSpc>
                <a:spcPct val="122222"/>
              </a:lnSpc>
              <a:spcBef>
                <a:spcPts val="0"/>
              </a:spcBef>
              <a:spcAft>
                <a:spcPts val="0"/>
              </a:spcAft>
              <a:buNone/>
            </a:pPr>
            <a:r>
              <a:rPr lang="zh-TW" sz="1800">
                <a:solidFill>
                  <a:schemeClr val="dk1"/>
                </a:solidFill>
                <a:latin typeface="DFKai-SB"/>
                <a:ea typeface="DFKai-SB"/>
                <a:cs typeface="DFKai-SB"/>
                <a:sym typeface="DFKai-SB"/>
              </a:rPr>
              <a:t>本法所稱</a:t>
            </a:r>
            <a:r>
              <a:rPr lang="zh-TW" sz="1800">
                <a:solidFill>
                  <a:srgbClr val="FF0000"/>
                </a:solidFill>
                <a:latin typeface="DFKai-SB"/>
                <a:ea typeface="DFKai-SB"/>
                <a:cs typeface="DFKai-SB"/>
                <a:sym typeface="DFKai-SB"/>
              </a:rPr>
              <a:t>行政指導</a:t>
            </a:r>
            <a:r>
              <a:rPr lang="zh-TW" sz="1800">
                <a:solidFill>
                  <a:schemeClr val="dk1"/>
                </a:solidFill>
                <a:latin typeface="DFKai-SB"/>
                <a:ea typeface="DFKai-SB"/>
                <a:cs typeface="DFKai-SB"/>
                <a:sym typeface="DFKai-SB"/>
              </a:rPr>
              <a:t>，謂行政機關在其職權或所掌事務範圍內，為實現一定之行政目的，以輔導、協助、勸告、建議或其他</a:t>
            </a:r>
            <a:r>
              <a:rPr lang="zh-TW" sz="1800">
                <a:solidFill>
                  <a:srgbClr val="FF0000"/>
                </a:solidFill>
                <a:latin typeface="DFKai-SB"/>
                <a:ea typeface="DFKai-SB"/>
                <a:cs typeface="DFKai-SB"/>
                <a:sym typeface="DFKai-SB"/>
              </a:rPr>
              <a:t>不具法律上強制力之方法</a:t>
            </a:r>
            <a:r>
              <a:rPr lang="zh-TW" sz="1800">
                <a:solidFill>
                  <a:schemeClr val="dk1"/>
                </a:solidFill>
                <a:latin typeface="DFKai-SB"/>
                <a:ea typeface="DFKai-SB"/>
                <a:cs typeface="DFKai-SB"/>
                <a:sym typeface="DFKai-SB"/>
              </a:rPr>
              <a:t>，促請特定人為一定作為或不作為之行為。</a:t>
            </a:r>
            <a:endParaRPr/>
          </a:p>
          <a:p>
            <a:pPr indent="0" lvl="0" marL="0" marR="0" rtl="0" algn="l">
              <a:lnSpc>
                <a:spcPct val="122222"/>
              </a:lnSpc>
              <a:spcBef>
                <a:spcPts val="0"/>
              </a:spcBef>
              <a:spcAft>
                <a:spcPts val="0"/>
              </a:spcAft>
              <a:buNone/>
            </a:pPr>
            <a:r>
              <a:rPr lang="zh-TW" sz="1800">
                <a:solidFill>
                  <a:schemeClr val="dk1"/>
                </a:solidFill>
                <a:latin typeface="DFKai-SB"/>
                <a:ea typeface="DFKai-SB"/>
                <a:cs typeface="DFKai-SB"/>
                <a:sym typeface="DFKai-SB"/>
              </a:rPr>
              <a:t>第 166 條</a:t>
            </a:r>
            <a:endParaRPr/>
          </a:p>
          <a:p>
            <a:pPr indent="0" lvl="0" marL="0" marR="0" rtl="0" algn="l">
              <a:lnSpc>
                <a:spcPct val="122222"/>
              </a:lnSpc>
              <a:spcBef>
                <a:spcPts val="0"/>
              </a:spcBef>
              <a:spcAft>
                <a:spcPts val="0"/>
              </a:spcAft>
              <a:buNone/>
            </a:pPr>
            <a:r>
              <a:rPr lang="zh-TW" sz="1800">
                <a:solidFill>
                  <a:schemeClr val="dk1"/>
                </a:solidFill>
                <a:latin typeface="DFKai-SB"/>
                <a:ea typeface="DFKai-SB"/>
                <a:cs typeface="DFKai-SB"/>
                <a:sym typeface="DFKai-SB"/>
              </a:rPr>
              <a:t>行政機關為行政指導時，應注意有關法規規定之目的，不得濫用。</a:t>
            </a:r>
            <a:endParaRPr/>
          </a:p>
          <a:p>
            <a:pPr indent="0" lvl="0" marL="0" marR="0" rtl="0" algn="l">
              <a:lnSpc>
                <a:spcPct val="122222"/>
              </a:lnSpc>
              <a:spcBef>
                <a:spcPts val="0"/>
              </a:spcBef>
              <a:spcAft>
                <a:spcPts val="0"/>
              </a:spcAft>
              <a:buNone/>
            </a:pPr>
            <a:r>
              <a:rPr lang="zh-TW" sz="1800">
                <a:solidFill>
                  <a:srgbClr val="FF0000"/>
                </a:solidFill>
                <a:latin typeface="DFKai-SB"/>
                <a:ea typeface="DFKai-SB"/>
                <a:cs typeface="DFKai-SB"/>
                <a:sym typeface="DFKai-SB"/>
              </a:rPr>
              <a:t>相對人明確拒絕指導時，行政機關應即停止，並不得據此對相對人為不利之處置</a:t>
            </a:r>
            <a:r>
              <a:rPr lang="zh-TW" sz="1800">
                <a:solidFill>
                  <a:schemeClr val="dk1"/>
                </a:solidFill>
                <a:latin typeface="DFKai-SB"/>
                <a:ea typeface="DFKai-SB"/>
                <a:cs typeface="DFKai-SB"/>
                <a:sym typeface="DFKai-SB"/>
              </a:rPr>
              <a:t>。</a:t>
            </a:r>
            <a:endParaRPr/>
          </a:p>
          <a:p>
            <a:pPr indent="0" lvl="0" marL="0" marR="0" rtl="0" algn="l">
              <a:lnSpc>
                <a:spcPct val="122222"/>
              </a:lnSpc>
              <a:spcBef>
                <a:spcPts val="0"/>
              </a:spcBef>
              <a:spcAft>
                <a:spcPts val="0"/>
              </a:spcAft>
              <a:buNone/>
            </a:pPr>
            <a:r>
              <a:rPr lang="zh-TW" sz="1800">
                <a:solidFill>
                  <a:schemeClr val="dk1"/>
                </a:solidFill>
                <a:latin typeface="DFKai-SB"/>
                <a:ea typeface="DFKai-SB"/>
                <a:cs typeface="DFKai-SB"/>
                <a:sym typeface="DFKai-SB"/>
              </a:rPr>
              <a:t>第 167 條</a:t>
            </a:r>
            <a:endParaRPr/>
          </a:p>
          <a:p>
            <a:pPr indent="0" lvl="0" marL="0" marR="0" rtl="0" algn="l">
              <a:lnSpc>
                <a:spcPct val="122222"/>
              </a:lnSpc>
              <a:spcBef>
                <a:spcPts val="0"/>
              </a:spcBef>
              <a:spcAft>
                <a:spcPts val="0"/>
              </a:spcAft>
              <a:buNone/>
            </a:pPr>
            <a:r>
              <a:rPr lang="zh-TW" sz="1800">
                <a:solidFill>
                  <a:schemeClr val="dk1"/>
                </a:solidFill>
                <a:latin typeface="DFKai-SB"/>
                <a:ea typeface="DFKai-SB"/>
                <a:cs typeface="DFKai-SB"/>
                <a:sym typeface="DFKai-SB"/>
              </a:rPr>
              <a:t>行政機關對相對人為行政指導時，應明示行政指導之目的、內容、及負責指導者等事項。</a:t>
            </a:r>
            <a:endParaRPr/>
          </a:p>
          <a:p>
            <a:pPr indent="0" lvl="0" marL="0" marR="0" rtl="0" algn="l">
              <a:lnSpc>
                <a:spcPct val="122222"/>
              </a:lnSpc>
              <a:spcBef>
                <a:spcPts val="0"/>
              </a:spcBef>
              <a:spcAft>
                <a:spcPts val="0"/>
              </a:spcAft>
              <a:buNone/>
            </a:pPr>
            <a:r>
              <a:rPr lang="zh-TW" sz="1800">
                <a:solidFill>
                  <a:schemeClr val="dk1"/>
                </a:solidFill>
                <a:latin typeface="DFKai-SB"/>
                <a:ea typeface="DFKai-SB"/>
                <a:cs typeface="DFKai-SB"/>
                <a:sym typeface="DFKai-SB"/>
              </a:rPr>
              <a:t>前項明示，得以書面、言詞或其他方式為之。如相對人請求交付文書時，除行政上有特別困難外，應以書面為之。</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佈景主題">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多面向">
  <a:themeElements>
    <a:clrScheme name="多面向">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主要賽事">
  <a:themeElements>
    <a:clrScheme name="主要賽事">
      <a:dk1>
        <a:srgbClr val="000000"/>
      </a:dk1>
      <a:lt1>
        <a:srgbClr val="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主要賽事">
  <a:themeElements>
    <a:clrScheme name="主要賽事">
      <a:dk1>
        <a:srgbClr val="000000"/>
      </a:dk1>
      <a:lt1>
        <a:srgbClr val="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2022-08-16T01:19:25Z</dcterms:created>
  <dc:creator>JERRY SU</dc:creator>
</cp:coreProperties>
</file>