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61" r:id="rId2"/>
    <p:sldId id="286" r:id="rId3"/>
    <p:sldId id="308" r:id="rId4"/>
    <p:sldId id="305" r:id="rId5"/>
    <p:sldId id="306" r:id="rId6"/>
    <p:sldId id="309" r:id="rId7"/>
    <p:sldId id="292" r:id="rId8"/>
    <p:sldId id="310" r:id="rId9"/>
    <p:sldId id="311" r:id="rId10"/>
    <p:sldId id="312" r:id="rId11"/>
    <p:sldId id="314" r:id="rId12"/>
    <p:sldId id="315" r:id="rId13"/>
    <p:sldId id="317" r:id="rId14"/>
    <p:sldId id="316" r:id="rId15"/>
    <p:sldId id="318" r:id="rId16"/>
    <p:sldId id="319" r:id="rId17"/>
  </p:sldIdLst>
  <p:sldSz cx="12192000" cy="6858000"/>
  <p:notesSz cx="6858000" cy="9144000"/>
  <p:defaultTextStyle>
    <a:defPPr rtl="0">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706" autoAdjust="0"/>
  </p:normalViewPr>
  <p:slideViewPr>
    <p:cSldViewPr snapToGrid="0">
      <p:cViewPr varScale="1">
        <p:scale>
          <a:sx n="84" d="100"/>
          <a:sy n="84" d="100"/>
        </p:scale>
        <p:origin x="629" y="82"/>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8" d="100"/>
          <a:sy n="88" d="100"/>
        </p:scale>
        <p:origin x="377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預留位置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zh-TW" altLang="en-US" dirty="0">
              <a:latin typeface="Microsoft JhengHei UI" panose="020B0604030504040204" pitchFamily="34" charset="-120"/>
              <a:ea typeface="Microsoft JhengHei UI" panose="020B0604030504040204" pitchFamily="34" charset="-120"/>
            </a:endParaRPr>
          </a:p>
        </p:txBody>
      </p:sp>
      <p:sp>
        <p:nvSpPr>
          <p:cNvPr id="3" name="日期預留位置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90E8C005-3172-4E56-9156-FD7870F94231}" type="datetime2">
              <a:rPr lang="zh-TW" altLang="en-US" smtClean="0">
                <a:latin typeface="Microsoft JhengHei UI" panose="020B0604030504040204" pitchFamily="34" charset="-120"/>
                <a:ea typeface="Microsoft JhengHei UI" panose="020B0604030504040204" pitchFamily="34" charset="-120"/>
              </a:rPr>
              <a:t>2025年10月20日</a:t>
            </a:fld>
            <a:endParaRPr lang="zh-TW" altLang="en-US" dirty="0">
              <a:latin typeface="Microsoft JhengHei UI" panose="020B0604030504040204" pitchFamily="34" charset="-120"/>
              <a:ea typeface="Microsoft JhengHei UI" panose="020B0604030504040204" pitchFamily="34" charset="-120"/>
            </a:endParaRPr>
          </a:p>
        </p:txBody>
      </p:sp>
      <p:sp>
        <p:nvSpPr>
          <p:cNvPr id="4" name="頁尾預留位置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zh-TW" altLang="en-US" dirty="0">
              <a:latin typeface="Microsoft JhengHei UI" panose="020B0604030504040204" pitchFamily="34" charset="-120"/>
              <a:ea typeface="Microsoft JhengHei UI" panose="020B0604030504040204" pitchFamily="34" charset="-120"/>
            </a:endParaRPr>
          </a:p>
        </p:txBody>
      </p:sp>
      <p:sp>
        <p:nvSpPr>
          <p:cNvPr id="5" name="投影片編號預留位置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1604A0D4-B89B-4ADD-AF9E-38636B40EE4E}" type="slidenum">
              <a:rPr lang="en-US" altLang="zh-TW" smtClean="0">
                <a:latin typeface="Microsoft JhengHei UI" panose="020B0604030504040204" pitchFamily="34" charset="-120"/>
                <a:ea typeface="Microsoft JhengHei UI" panose="020B0604030504040204" pitchFamily="34" charset="-120"/>
              </a:rPr>
              <a:t>‹#›</a:t>
            </a:fld>
            <a:endParaRPr lang="zh-TW" altLang="en-US" dirty="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4247389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預留位置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icrosoft JhengHei UI" panose="020B0604030504040204" pitchFamily="34" charset="-120"/>
                <a:ea typeface="Microsoft JhengHei UI" panose="020B0604030504040204" pitchFamily="34" charset="-120"/>
              </a:defRPr>
            </a:lvl1pPr>
          </a:lstStyle>
          <a:p>
            <a:endParaRPr lang="zh-TW" altLang="en-US" noProof="0" dirty="0"/>
          </a:p>
        </p:txBody>
      </p:sp>
      <p:sp>
        <p:nvSpPr>
          <p:cNvPr id="3" name="日期預留位置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icrosoft JhengHei UI" panose="020B0604030504040204" pitchFamily="34" charset="-120"/>
                <a:ea typeface="Microsoft JhengHei UI" panose="020B0604030504040204" pitchFamily="34" charset="-120"/>
              </a:defRPr>
            </a:lvl1pPr>
          </a:lstStyle>
          <a:p>
            <a:fld id="{A08FAD1D-910E-4884-9F17-0200497759DD}" type="datetime2">
              <a:rPr lang="zh-TW" altLang="en-US" smtClean="0"/>
              <a:pPr/>
              <a:t>2025年10月20日</a:t>
            </a:fld>
            <a:endParaRPr lang="zh-TW" altLang="en-US" dirty="0"/>
          </a:p>
        </p:txBody>
      </p:sp>
      <p:sp>
        <p:nvSpPr>
          <p:cNvPr id="4" name="投影片影像預留位置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zh-TW" altLang="en-US" noProof="0" dirty="0"/>
          </a:p>
        </p:txBody>
      </p:sp>
      <p:sp>
        <p:nvSpPr>
          <p:cNvPr id="5" name="備忘稿預留位置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rtl="0"/>
            <a:r>
              <a:rPr lang="zh-TW" altLang="en-US" noProof="0" dirty="0"/>
              <a:t>按一下以編輯母片文字樣式</a:t>
            </a:r>
          </a:p>
          <a:p>
            <a:pPr lvl="1" rtl="0"/>
            <a:r>
              <a:rPr lang="zh-TW" altLang="en-US" noProof="0" dirty="0"/>
              <a:t>第二層</a:t>
            </a:r>
          </a:p>
          <a:p>
            <a:pPr lvl="2" rtl="0"/>
            <a:r>
              <a:rPr lang="zh-TW" altLang="en-US" noProof="0" dirty="0"/>
              <a:t>第三層</a:t>
            </a:r>
          </a:p>
          <a:p>
            <a:pPr lvl="3" rtl="0"/>
            <a:r>
              <a:rPr lang="zh-TW" altLang="en-US" noProof="0" dirty="0"/>
              <a:t>第四層</a:t>
            </a:r>
          </a:p>
          <a:p>
            <a:pPr lvl="4" rtl="0"/>
            <a:r>
              <a:rPr lang="zh-TW" altLang="en-US" noProof="0" dirty="0"/>
              <a:t>第五層</a:t>
            </a:r>
          </a:p>
        </p:txBody>
      </p:sp>
      <p:sp>
        <p:nvSpPr>
          <p:cNvPr id="6" name="頁尾預留位置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icrosoft JhengHei UI" panose="020B0604030504040204" pitchFamily="34" charset="-120"/>
                <a:ea typeface="Microsoft JhengHei UI" panose="020B0604030504040204" pitchFamily="34" charset="-120"/>
              </a:defRPr>
            </a:lvl1pPr>
          </a:lstStyle>
          <a:p>
            <a:endParaRPr lang="zh-TW" altLang="en-US" noProof="0" dirty="0"/>
          </a:p>
        </p:txBody>
      </p:sp>
      <p:sp>
        <p:nvSpPr>
          <p:cNvPr id="7" name="投影片編號預留位置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icrosoft JhengHei UI" panose="020B0604030504040204" pitchFamily="34" charset="-120"/>
                <a:ea typeface="Microsoft JhengHei UI" panose="020B0604030504040204" pitchFamily="34" charset="-120"/>
              </a:defRPr>
            </a:lvl1pPr>
          </a:lstStyle>
          <a:p>
            <a:fld id="{82869989-EB00-4EE7-BCB5-25BDC5BB29F8}" type="slidenum">
              <a:rPr lang="en-US" altLang="zh-TW" noProof="0" smtClean="0"/>
              <a:pPr/>
              <a:t>‹#›</a:t>
            </a:fld>
            <a:endParaRPr lang="zh-TW" altLang="en-US" noProof="0" dirty="0"/>
          </a:p>
        </p:txBody>
      </p:sp>
    </p:spTree>
    <p:extLst>
      <p:ext uri="{BB962C8B-B14F-4D97-AF65-F5344CB8AC3E}">
        <p14:creationId xmlns:p14="http://schemas.microsoft.com/office/powerpoint/2010/main" val="2193636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1pPr>
    <a:lvl2pPr marL="4572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2pPr>
    <a:lvl3pPr marL="9144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3pPr>
    <a:lvl4pPr marL="13716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4pPr>
    <a:lvl5pPr marL="18288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2869989-EB00-4EE7-BCB5-25BDC5BB29F8}" type="slidenum">
              <a:rPr lang="en-US" altLang="zh-TW" noProof="0" smtClean="0"/>
              <a:pPr/>
              <a:t>1</a:t>
            </a:fld>
            <a:endParaRPr lang="zh-TW" altLang="en-US" noProof="0" dirty="0"/>
          </a:p>
        </p:txBody>
      </p:sp>
    </p:spTree>
    <p:extLst>
      <p:ext uri="{BB962C8B-B14F-4D97-AF65-F5344CB8AC3E}">
        <p14:creationId xmlns:p14="http://schemas.microsoft.com/office/powerpoint/2010/main" val="19549967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2869989-EB00-4EE7-BCB5-25BDC5BB29F8}" type="slidenum">
              <a:rPr lang="en-US" altLang="zh-TW" noProof="0" smtClean="0"/>
              <a:pPr/>
              <a:t>16</a:t>
            </a:fld>
            <a:endParaRPr lang="zh-TW" altLang="en-US" noProof="0" dirty="0"/>
          </a:p>
        </p:txBody>
      </p:sp>
    </p:spTree>
    <p:extLst>
      <p:ext uri="{BB962C8B-B14F-4D97-AF65-F5344CB8AC3E}">
        <p14:creationId xmlns:p14="http://schemas.microsoft.com/office/powerpoint/2010/main" val="773781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2869989-EB00-4EE7-BCB5-25BDC5BB29F8}" type="slidenum">
              <a:rPr lang="en-US" altLang="zh-TW" noProof="0" smtClean="0"/>
              <a:pPr/>
              <a:t>3</a:t>
            </a:fld>
            <a:endParaRPr lang="zh-TW" altLang="en-US" noProof="0" dirty="0"/>
          </a:p>
        </p:txBody>
      </p:sp>
    </p:spTree>
    <p:extLst>
      <p:ext uri="{BB962C8B-B14F-4D97-AF65-F5344CB8AC3E}">
        <p14:creationId xmlns:p14="http://schemas.microsoft.com/office/powerpoint/2010/main" val="796968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預留位置 1"/>
          <p:cNvSpPr>
            <a:spLocks noGrp="1" noRot="1" noChangeAspect="1"/>
          </p:cNvSpPr>
          <p:nvPr>
            <p:ph type="sldImg"/>
          </p:nvPr>
        </p:nvSpPr>
        <p:spPr/>
      </p:sp>
      <p:sp>
        <p:nvSpPr>
          <p:cNvPr id="3" name="備忘稿預留位置 2"/>
          <p:cNvSpPr>
            <a:spLocks noGrp="1"/>
          </p:cNvSpPr>
          <p:nvPr>
            <p:ph type="body" idx="1"/>
          </p:nvPr>
        </p:nvSpPr>
        <p:spPr/>
        <p:txBody>
          <a:bodyPr rtlCol="0"/>
          <a:lstStyle/>
          <a:p>
            <a:pPr rtl="0"/>
            <a:endParaRPr lang="zh-TW" altLang="en-US" dirty="0"/>
          </a:p>
        </p:txBody>
      </p:sp>
      <p:sp>
        <p:nvSpPr>
          <p:cNvPr id="4" name="投影片編號預留位置 3"/>
          <p:cNvSpPr>
            <a:spLocks noGrp="1"/>
          </p:cNvSpPr>
          <p:nvPr>
            <p:ph type="sldNum" sz="quarter" idx="10"/>
          </p:nvPr>
        </p:nvSpPr>
        <p:spPr/>
        <p:txBody>
          <a:bodyPr rtlCol="0"/>
          <a:lstStyle/>
          <a:p>
            <a:pPr rtl="0"/>
            <a:fld id="{82869989-EB00-4EE7-BCB5-25BDC5BB29F8}" type="slidenum">
              <a:rPr lang="en-US" altLang="zh-TW" smtClean="0"/>
              <a:t>4</a:t>
            </a:fld>
            <a:endParaRPr lang="zh-TW" altLang="en-US" dirty="0"/>
          </a:p>
        </p:txBody>
      </p:sp>
    </p:spTree>
    <p:extLst>
      <p:ext uri="{BB962C8B-B14F-4D97-AF65-F5344CB8AC3E}">
        <p14:creationId xmlns:p14="http://schemas.microsoft.com/office/powerpoint/2010/main" val="1634522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預留位置 1"/>
          <p:cNvSpPr>
            <a:spLocks noGrp="1" noRot="1" noChangeAspect="1"/>
          </p:cNvSpPr>
          <p:nvPr>
            <p:ph type="sldImg"/>
          </p:nvPr>
        </p:nvSpPr>
        <p:spPr/>
      </p:sp>
      <p:sp>
        <p:nvSpPr>
          <p:cNvPr id="3" name="備忘稿預留位置 2"/>
          <p:cNvSpPr>
            <a:spLocks noGrp="1"/>
          </p:cNvSpPr>
          <p:nvPr>
            <p:ph type="body" idx="1"/>
          </p:nvPr>
        </p:nvSpPr>
        <p:spPr/>
        <p:txBody>
          <a:bodyPr rtlCol="0"/>
          <a:lstStyle/>
          <a:p>
            <a:pPr rtl="0"/>
            <a:endParaRPr lang="zh-TW" altLang="en-US" dirty="0"/>
          </a:p>
        </p:txBody>
      </p:sp>
      <p:sp>
        <p:nvSpPr>
          <p:cNvPr id="4" name="投影片編號預留位置 3"/>
          <p:cNvSpPr>
            <a:spLocks noGrp="1"/>
          </p:cNvSpPr>
          <p:nvPr>
            <p:ph type="sldNum" sz="quarter" idx="10"/>
          </p:nvPr>
        </p:nvSpPr>
        <p:spPr/>
        <p:txBody>
          <a:bodyPr rtlCol="0"/>
          <a:lstStyle/>
          <a:p>
            <a:pPr rtl="0"/>
            <a:fld id="{82869989-EB00-4EE7-BCB5-25BDC5BB29F8}" type="slidenum">
              <a:rPr lang="en-US" altLang="zh-TW" smtClean="0"/>
              <a:t>5</a:t>
            </a:fld>
            <a:endParaRPr lang="zh-TW" altLang="en-US" dirty="0"/>
          </a:p>
        </p:txBody>
      </p:sp>
    </p:spTree>
    <p:extLst>
      <p:ext uri="{BB962C8B-B14F-4D97-AF65-F5344CB8AC3E}">
        <p14:creationId xmlns:p14="http://schemas.microsoft.com/office/powerpoint/2010/main" val="438638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預留位置 1"/>
          <p:cNvSpPr>
            <a:spLocks noGrp="1" noRot="1" noChangeAspect="1"/>
          </p:cNvSpPr>
          <p:nvPr>
            <p:ph type="sldImg"/>
          </p:nvPr>
        </p:nvSpPr>
        <p:spPr/>
      </p:sp>
      <p:sp>
        <p:nvSpPr>
          <p:cNvPr id="3" name="備忘稿預留位置 2"/>
          <p:cNvSpPr>
            <a:spLocks noGrp="1"/>
          </p:cNvSpPr>
          <p:nvPr>
            <p:ph type="body" idx="1"/>
          </p:nvPr>
        </p:nvSpPr>
        <p:spPr/>
        <p:txBody>
          <a:bodyPr rtlCol="0"/>
          <a:lstStyle/>
          <a:p>
            <a:pPr rtl="0"/>
            <a:endParaRPr lang="zh-TW" altLang="en-US" dirty="0"/>
          </a:p>
        </p:txBody>
      </p:sp>
      <p:sp>
        <p:nvSpPr>
          <p:cNvPr id="4" name="投影片編號預留位置 3"/>
          <p:cNvSpPr>
            <a:spLocks noGrp="1"/>
          </p:cNvSpPr>
          <p:nvPr>
            <p:ph type="sldNum" sz="quarter" idx="10"/>
          </p:nvPr>
        </p:nvSpPr>
        <p:spPr/>
        <p:txBody>
          <a:bodyPr rtlCol="0"/>
          <a:lstStyle/>
          <a:p>
            <a:pPr rtl="0"/>
            <a:fld id="{82869989-EB00-4EE7-BCB5-25BDC5BB29F8}" type="slidenum">
              <a:rPr lang="en-US" altLang="zh-TW" smtClean="0"/>
              <a:t>7</a:t>
            </a:fld>
            <a:endParaRPr lang="zh-TW" altLang="en-US" dirty="0"/>
          </a:p>
        </p:txBody>
      </p:sp>
    </p:spTree>
    <p:extLst>
      <p:ext uri="{BB962C8B-B14F-4D97-AF65-F5344CB8AC3E}">
        <p14:creationId xmlns:p14="http://schemas.microsoft.com/office/powerpoint/2010/main" val="739965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2869989-EB00-4EE7-BCB5-25BDC5BB29F8}" type="slidenum">
              <a:rPr lang="en-US" altLang="zh-TW" noProof="0" smtClean="0"/>
              <a:pPr/>
              <a:t>12</a:t>
            </a:fld>
            <a:endParaRPr lang="zh-TW" altLang="en-US" noProof="0" dirty="0"/>
          </a:p>
        </p:txBody>
      </p:sp>
    </p:spTree>
    <p:extLst>
      <p:ext uri="{BB962C8B-B14F-4D97-AF65-F5344CB8AC3E}">
        <p14:creationId xmlns:p14="http://schemas.microsoft.com/office/powerpoint/2010/main" val="7126980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2869989-EB00-4EE7-BCB5-25BDC5BB29F8}" type="slidenum">
              <a:rPr lang="en-US" altLang="zh-TW" noProof="0" smtClean="0"/>
              <a:pPr/>
              <a:t>13</a:t>
            </a:fld>
            <a:endParaRPr lang="zh-TW" altLang="en-US" noProof="0" dirty="0"/>
          </a:p>
        </p:txBody>
      </p:sp>
    </p:spTree>
    <p:extLst>
      <p:ext uri="{BB962C8B-B14F-4D97-AF65-F5344CB8AC3E}">
        <p14:creationId xmlns:p14="http://schemas.microsoft.com/office/powerpoint/2010/main" val="3412828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2869989-EB00-4EE7-BCB5-25BDC5BB29F8}" type="slidenum">
              <a:rPr lang="en-US" altLang="zh-TW" noProof="0" smtClean="0"/>
              <a:pPr/>
              <a:t>14</a:t>
            </a:fld>
            <a:endParaRPr lang="zh-TW" altLang="en-US" noProof="0" dirty="0"/>
          </a:p>
        </p:txBody>
      </p:sp>
    </p:spTree>
    <p:extLst>
      <p:ext uri="{BB962C8B-B14F-4D97-AF65-F5344CB8AC3E}">
        <p14:creationId xmlns:p14="http://schemas.microsoft.com/office/powerpoint/2010/main" val="36333706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2869989-EB00-4EE7-BCB5-25BDC5BB29F8}" type="slidenum">
              <a:rPr lang="en-US" altLang="zh-TW" noProof="0" smtClean="0"/>
              <a:pPr/>
              <a:t>15</a:t>
            </a:fld>
            <a:endParaRPr lang="zh-TW" altLang="en-US" noProof="0" dirty="0"/>
          </a:p>
        </p:txBody>
      </p:sp>
    </p:spTree>
    <p:extLst>
      <p:ext uri="{BB962C8B-B14F-4D97-AF65-F5344CB8AC3E}">
        <p14:creationId xmlns:p14="http://schemas.microsoft.com/office/powerpoint/2010/main" val="1089942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5" name="群組 4"/>
          <p:cNvGrpSpPr/>
          <p:nvPr userDrawn="1"/>
        </p:nvGrpSpPr>
        <p:grpSpPr bwMode="hidden">
          <a:xfrm>
            <a:off x="-1" y="0"/>
            <a:ext cx="12192002" cy="6858000"/>
            <a:chOff x="-1" y="0"/>
            <a:chExt cx="12192002" cy="6858000"/>
          </a:xfrm>
        </p:grpSpPr>
        <p:cxnSp>
          <p:nvCxnSpPr>
            <p:cNvPr id="6" name="直線接點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直線接點​​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直線接點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直線接點​​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直線接點​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直線接點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直線接點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直線接點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直線接點​​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直線接點​​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直線接點​​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直線接點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群組 22"/>
            <p:cNvGrpSpPr/>
            <p:nvPr userDrawn="1"/>
          </p:nvGrpSpPr>
          <p:grpSpPr bwMode="hidden">
            <a:xfrm>
              <a:off x="-1" y="0"/>
              <a:ext cx="12192001" cy="6858000"/>
              <a:chOff x="-1" y="0"/>
              <a:chExt cx="12192001" cy="6858000"/>
            </a:xfrm>
          </p:grpSpPr>
          <p:cxnSp>
            <p:nvCxnSpPr>
              <p:cNvPr id="41" name="直線接點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直線接點​​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直線接點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直線接點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直線接點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群組 45"/>
              <p:cNvGrpSpPr/>
              <p:nvPr/>
            </p:nvGrpSpPr>
            <p:grpSpPr bwMode="hidden">
              <a:xfrm>
                <a:off x="6327885" y="0"/>
                <a:ext cx="5864115" cy="5898673"/>
                <a:chOff x="6327885" y="0"/>
                <a:chExt cx="5864115" cy="5898673"/>
              </a:xfrm>
            </p:grpSpPr>
            <p:cxnSp>
              <p:nvCxnSpPr>
                <p:cNvPr id="52" name="直線接點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直線接點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直線接點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直線接點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直線接點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直線接點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直線接點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直線接點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直線接點​​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直線接點​​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群組 23"/>
            <p:cNvGrpSpPr/>
            <p:nvPr userDrawn="1"/>
          </p:nvGrpSpPr>
          <p:grpSpPr bwMode="hidden">
            <a:xfrm flipH="1">
              <a:off x="0" y="0"/>
              <a:ext cx="12192001" cy="6858000"/>
              <a:chOff x="-1" y="0"/>
              <a:chExt cx="12192001" cy="6858000"/>
            </a:xfrm>
          </p:grpSpPr>
          <p:cxnSp>
            <p:nvCxnSpPr>
              <p:cNvPr id="25" name="直線接點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直線接點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直線接點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直線接點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直線接點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群組 29"/>
              <p:cNvGrpSpPr/>
              <p:nvPr/>
            </p:nvGrpSpPr>
            <p:grpSpPr bwMode="hidden">
              <a:xfrm>
                <a:off x="6327885" y="0"/>
                <a:ext cx="5864115" cy="5898673"/>
                <a:chOff x="6327885" y="0"/>
                <a:chExt cx="5864115" cy="5898673"/>
              </a:xfrm>
            </p:grpSpPr>
            <p:cxnSp>
              <p:nvCxnSpPr>
                <p:cNvPr id="36" name="直線接點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直線接點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直線接點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直線接點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直線接點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直線接點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直線接點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直線接點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直線接點​​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直線接點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標題 1"/>
          <p:cNvSpPr>
            <a:spLocks noGrp="1"/>
          </p:cNvSpPr>
          <p:nvPr>
            <p:ph type="ctrTitle"/>
          </p:nvPr>
        </p:nvSpPr>
        <p:spPr>
          <a:xfrm>
            <a:off x="1293845" y="1909346"/>
            <a:ext cx="9604310" cy="3383280"/>
          </a:xfrm>
        </p:spPr>
        <p:txBody>
          <a:bodyPr rtlCol="0" anchor="b">
            <a:normAutofit/>
          </a:bodyPr>
          <a:lstStyle>
            <a:lvl1pPr algn="l">
              <a:lnSpc>
                <a:spcPct val="100000"/>
              </a:lnSpc>
              <a:defRPr sz="8000" cap="none" baseline="0">
                <a:solidFill>
                  <a:schemeClr val="tx1"/>
                </a:solidFill>
              </a:defRPr>
            </a:lvl1pPr>
          </a:lstStyle>
          <a:p>
            <a:pPr rtl="0"/>
            <a:r>
              <a:rPr lang="zh-TW" altLang="en-US"/>
              <a:t>按一下以編輯母片標題樣式</a:t>
            </a:r>
            <a:endParaRPr lang="zh-TW" altLang="en-US" dirty="0"/>
          </a:p>
        </p:txBody>
      </p:sp>
      <p:sp>
        <p:nvSpPr>
          <p:cNvPr id="3" name="副標題 2"/>
          <p:cNvSpPr>
            <a:spLocks noGrp="1"/>
          </p:cNvSpPr>
          <p:nvPr>
            <p:ph type="subTitle" idx="1"/>
          </p:nvPr>
        </p:nvSpPr>
        <p:spPr>
          <a:xfrm>
            <a:off x="1293845" y="5432564"/>
            <a:ext cx="9604310" cy="457200"/>
          </a:xfrm>
        </p:spPr>
        <p:txBody>
          <a:bodyPr rtlCol="0">
            <a:normAutofit/>
          </a:bodyPr>
          <a:lstStyle>
            <a:lvl1pPr marL="0" indent="0" algn="l">
              <a:spcBef>
                <a:spcPts val="0"/>
              </a:spcBef>
              <a:buNone/>
              <a:defRPr sz="2000" b="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zh-TW" altLang="en-US"/>
              <a:t>按一下以編輯母片副標題樣式</a:t>
            </a:r>
            <a:endParaRPr lang="zh-TW" altLang="en-US" dirty="0"/>
          </a:p>
        </p:txBody>
      </p:sp>
      <p:cxnSp>
        <p:nvCxnSpPr>
          <p:cNvPr id="58" name="直線接點​​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p>
            <a:pPr rtl="0"/>
            <a:r>
              <a:rPr lang="zh-TW" altLang="en-US"/>
              <a:t>按一下以編輯母片標題樣式</a:t>
            </a:r>
            <a:endParaRPr lang="zh-TW" altLang="en-US" dirty="0"/>
          </a:p>
        </p:txBody>
      </p:sp>
      <p:sp>
        <p:nvSpPr>
          <p:cNvPr id="3" name="直排文字預留位置 2"/>
          <p:cNvSpPr>
            <a:spLocks noGrp="1"/>
          </p:cNvSpPr>
          <p:nvPr>
            <p:ph type="body" orient="vert" idx="1"/>
          </p:nvPr>
        </p:nvSpPr>
        <p:spPr/>
        <p:txBody>
          <a:bodyPr vert="eaVert" rtlCol="0"/>
          <a:lstStyle/>
          <a:p>
            <a:pPr lvl="0" rtl="0"/>
            <a:r>
              <a:rPr lang="zh-TW" altLang="en-US"/>
              <a:t>編輯母片文字樣式</a:t>
            </a:r>
          </a:p>
          <a:p>
            <a:pPr lvl="1" rtl="0"/>
            <a:r>
              <a:rPr lang="zh-TW" altLang="en-US"/>
              <a:t>第二層</a:t>
            </a:r>
          </a:p>
          <a:p>
            <a:pPr lvl="2" rtl="0"/>
            <a:r>
              <a:rPr lang="zh-TW" altLang="en-US"/>
              <a:t>第三層</a:t>
            </a:r>
          </a:p>
          <a:p>
            <a:pPr lvl="3" rtl="0"/>
            <a:r>
              <a:rPr lang="zh-TW" altLang="en-US"/>
              <a:t>第四層</a:t>
            </a:r>
          </a:p>
          <a:p>
            <a:pPr lvl="4" rtl="0"/>
            <a:r>
              <a:rPr lang="zh-TW" altLang="en-US"/>
              <a:t>第五層</a:t>
            </a:r>
            <a:endParaRPr lang="zh-TW" altLang="en-US" dirty="0"/>
          </a:p>
        </p:txBody>
      </p:sp>
      <p:sp>
        <p:nvSpPr>
          <p:cNvPr id="5" name="頁尾預留位置 4"/>
          <p:cNvSpPr>
            <a:spLocks noGrp="1"/>
          </p:cNvSpPr>
          <p:nvPr>
            <p:ph type="ftr" sz="quarter" idx="11"/>
          </p:nvPr>
        </p:nvSpPr>
        <p:spPr/>
        <p:txBody>
          <a:bodyPr rtlCol="0"/>
          <a:lstStyle/>
          <a:p>
            <a:pPr rtl="0"/>
            <a:r>
              <a:rPr lang="zh-TW" altLang="en-US" dirty="0"/>
              <a:t>新增頁尾</a:t>
            </a:r>
          </a:p>
        </p:txBody>
      </p:sp>
      <p:sp>
        <p:nvSpPr>
          <p:cNvPr id="4" name="日期預留位置 3"/>
          <p:cNvSpPr>
            <a:spLocks noGrp="1"/>
          </p:cNvSpPr>
          <p:nvPr>
            <p:ph type="dt" sz="half" idx="10"/>
          </p:nvPr>
        </p:nvSpPr>
        <p:spPr/>
        <p:txBody>
          <a:bodyPr rtlCol="0"/>
          <a:lstStyle>
            <a:lvl1pPr>
              <a:defRPr/>
            </a:lvl1pPr>
          </a:lstStyle>
          <a:p>
            <a:fld id="{99F78392-5C5C-45F6-8F89-DC4807D81C95}" type="datetime2">
              <a:rPr lang="zh-TW" altLang="en-US" smtClean="0"/>
              <a:pPr/>
              <a:t>2025年10月20日</a:t>
            </a:fld>
            <a:endParaRPr lang="zh-TW" altLang="en-US" dirty="0"/>
          </a:p>
        </p:txBody>
      </p:sp>
      <p:sp>
        <p:nvSpPr>
          <p:cNvPr id="6" name="投影片編號預留位置 5"/>
          <p:cNvSpPr>
            <a:spLocks noGrp="1"/>
          </p:cNvSpPr>
          <p:nvPr>
            <p:ph type="sldNum" sz="quarter" idx="12"/>
          </p:nvPr>
        </p:nvSpPr>
        <p:spPr/>
        <p:txBody>
          <a:bodyPr rtlCol="0"/>
          <a:lstStyle/>
          <a:p>
            <a:pPr rtl="0"/>
            <a:fld id="{E31375A4-56A4-47D6-9801-1991572033F7}" type="slidenum">
              <a:rPr lang="en-US" altLang="zh-TW" smtClean="0"/>
              <a:t>‹#›</a:t>
            </a:fld>
            <a:endParaRPr lang="zh-TW" altLang="en-US" dirty="0"/>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9209314" y="489856"/>
            <a:ext cx="1687286" cy="5301343"/>
          </a:xfrm>
        </p:spPr>
        <p:txBody>
          <a:bodyPr vert="eaVert" rtlCol="0"/>
          <a:lstStyle/>
          <a:p>
            <a:pPr rtl="0"/>
            <a:r>
              <a:rPr lang="zh-TW" altLang="en-US"/>
              <a:t>按一下以編輯母片標題樣式</a:t>
            </a:r>
            <a:endParaRPr lang="zh-TW" altLang="en-US" dirty="0"/>
          </a:p>
        </p:txBody>
      </p:sp>
      <p:sp>
        <p:nvSpPr>
          <p:cNvPr id="3" name="直排文字預留位置 2"/>
          <p:cNvSpPr>
            <a:spLocks noGrp="1"/>
          </p:cNvSpPr>
          <p:nvPr>
            <p:ph type="body" orient="vert" idx="1"/>
          </p:nvPr>
        </p:nvSpPr>
        <p:spPr>
          <a:xfrm>
            <a:off x="1295399" y="489856"/>
            <a:ext cx="7587344" cy="5301343"/>
          </a:xfrm>
        </p:spPr>
        <p:txBody>
          <a:bodyPr vert="eaVert" rtlCol="0"/>
          <a:lstStyle/>
          <a:p>
            <a:pPr lvl="0" rtl="0"/>
            <a:r>
              <a:rPr lang="zh-TW" altLang="en-US"/>
              <a:t>編輯母片文字樣式</a:t>
            </a:r>
          </a:p>
          <a:p>
            <a:pPr lvl="1" rtl="0"/>
            <a:r>
              <a:rPr lang="zh-TW" altLang="en-US"/>
              <a:t>第二層</a:t>
            </a:r>
          </a:p>
          <a:p>
            <a:pPr lvl="2" rtl="0"/>
            <a:r>
              <a:rPr lang="zh-TW" altLang="en-US"/>
              <a:t>第三層</a:t>
            </a:r>
          </a:p>
          <a:p>
            <a:pPr lvl="3" rtl="0"/>
            <a:r>
              <a:rPr lang="zh-TW" altLang="en-US"/>
              <a:t>第四層</a:t>
            </a:r>
          </a:p>
          <a:p>
            <a:pPr lvl="4" rtl="0"/>
            <a:r>
              <a:rPr lang="zh-TW" altLang="en-US"/>
              <a:t>第五層</a:t>
            </a:r>
            <a:endParaRPr lang="zh-TW" altLang="en-US" dirty="0"/>
          </a:p>
        </p:txBody>
      </p:sp>
      <p:sp>
        <p:nvSpPr>
          <p:cNvPr id="5" name="頁尾預留位置 4"/>
          <p:cNvSpPr>
            <a:spLocks noGrp="1"/>
          </p:cNvSpPr>
          <p:nvPr>
            <p:ph type="ftr" sz="quarter" idx="11"/>
          </p:nvPr>
        </p:nvSpPr>
        <p:spPr/>
        <p:txBody>
          <a:bodyPr rtlCol="0"/>
          <a:lstStyle/>
          <a:p>
            <a:pPr rtl="0"/>
            <a:r>
              <a:rPr lang="zh-TW" altLang="en-US" dirty="0"/>
              <a:t>新增頁尾</a:t>
            </a:r>
          </a:p>
        </p:txBody>
      </p:sp>
      <p:sp>
        <p:nvSpPr>
          <p:cNvPr id="4" name="日期預留位置 3"/>
          <p:cNvSpPr>
            <a:spLocks noGrp="1"/>
          </p:cNvSpPr>
          <p:nvPr>
            <p:ph type="dt" sz="half" idx="10"/>
          </p:nvPr>
        </p:nvSpPr>
        <p:spPr/>
        <p:txBody>
          <a:bodyPr rtlCol="0"/>
          <a:lstStyle>
            <a:lvl1pPr>
              <a:defRPr/>
            </a:lvl1pPr>
          </a:lstStyle>
          <a:p>
            <a:fld id="{66A02441-A415-40E6-B767-261B5D217FD4}" type="datetime2">
              <a:rPr lang="zh-TW" altLang="en-US" smtClean="0"/>
              <a:pPr/>
              <a:t>2025年10月20日</a:t>
            </a:fld>
            <a:endParaRPr lang="zh-TW" altLang="en-US" dirty="0"/>
          </a:p>
        </p:txBody>
      </p:sp>
      <p:sp>
        <p:nvSpPr>
          <p:cNvPr id="6" name="投影片編號預留位置 5"/>
          <p:cNvSpPr>
            <a:spLocks noGrp="1"/>
          </p:cNvSpPr>
          <p:nvPr>
            <p:ph type="sldNum" sz="quarter" idx="12"/>
          </p:nvPr>
        </p:nvSpPr>
        <p:spPr/>
        <p:txBody>
          <a:bodyPr rtlCol="0"/>
          <a:lstStyle/>
          <a:p>
            <a:pPr rtl="0"/>
            <a:fld id="{E31375A4-56A4-47D6-9801-1991572033F7}" type="slidenum">
              <a:rPr lang="en-US" altLang="zh-TW" smtClean="0"/>
              <a:t>‹#›</a:t>
            </a:fld>
            <a:endParaRPr lang="zh-TW" altLang="en-US" dirty="0"/>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p>
            <a:pPr rtl="0"/>
            <a:r>
              <a:rPr lang="zh-TW" altLang="en-US"/>
              <a:t>按一下以編輯母片標題樣式</a:t>
            </a:r>
            <a:endParaRPr lang="zh-TW" altLang="en-US" dirty="0"/>
          </a:p>
        </p:txBody>
      </p:sp>
      <p:sp>
        <p:nvSpPr>
          <p:cNvPr id="3" name="內容預留位置 2"/>
          <p:cNvSpPr>
            <a:spLocks noGrp="1"/>
          </p:cNvSpPr>
          <p:nvPr>
            <p:ph idx="1"/>
          </p:nvPr>
        </p:nvSpPr>
        <p:spPr/>
        <p:txBody>
          <a:bodyPr rtlCol="0"/>
          <a:lstStyle/>
          <a:p>
            <a:pPr lvl="0" rtl="0"/>
            <a:r>
              <a:rPr lang="zh-TW" altLang="en-US"/>
              <a:t>編輯母片文字樣式</a:t>
            </a:r>
          </a:p>
          <a:p>
            <a:pPr lvl="1" rtl="0"/>
            <a:r>
              <a:rPr lang="zh-TW" altLang="en-US"/>
              <a:t>第二層</a:t>
            </a:r>
          </a:p>
          <a:p>
            <a:pPr lvl="2" rtl="0"/>
            <a:r>
              <a:rPr lang="zh-TW" altLang="en-US"/>
              <a:t>第三層</a:t>
            </a:r>
          </a:p>
          <a:p>
            <a:pPr lvl="3" rtl="0"/>
            <a:r>
              <a:rPr lang="zh-TW" altLang="en-US"/>
              <a:t>第四層</a:t>
            </a:r>
          </a:p>
          <a:p>
            <a:pPr lvl="4" rtl="0"/>
            <a:r>
              <a:rPr lang="zh-TW" altLang="en-US"/>
              <a:t>第五層</a:t>
            </a:r>
            <a:endParaRPr lang="zh-TW" altLang="en-US" dirty="0"/>
          </a:p>
        </p:txBody>
      </p:sp>
      <p:sp>
        <p:nvSpPr>
          <p:cNvPr id="5" name="頁尾預留位置 4"/>
          <p:cNvSpPr>
            <a:spLocks noGrp="1"/>
          </p:cNvSpPr>
          <p:nvPr>
            <p:ph type="ftr" sz="quarter" idx="11"/>
          </p:nvPr>
        </p:nvSpPr>
        <p:spPr/>
        <p:txBody>
          <a:bodyPr rtlCol="0"/>
          <a:lstStyle/>
          <a:p>
            <a:pPr rtl="0"/>
            <a:r>
              <a:rPr lang="zh-TW" altLang="en-US" dirty="0"/>
              <a:t>新增頁尾</a:t>
            </a:r>
          </a:p>
        </p:txBody>
      </p:sp>
      <p:sp>
        <p:nvSpPr>
          <p:cNvPr id="4" name="日期預留位置 3"/>
          <p:cNvSpPr>
            <a:spLocks noGrp="1"/>
          </p:cNvSpPr>
          <p:nvPr>
            <p:ph type="dt" sz="half" idx="10"/>
          </p:nvPr>
        </p:nvSpPr>
        <p:spPr/>
        <p:txBody>
          <a:bodyPr rtlCol="0"/>
          <a:lstStyle>
            <a:lvl1pPr>
              <a:defRPr/>
            </a:lvl1pPr>
          </a:lstStyle>
          <a:p>
            <a:fld id="{54FDC526-5D1A-47D8-B5CB-FD3BF5D2FD0F}" type="datetime2">
              <a:rPr lang="zh-TW" altLang="en-US" smtClean="0"/>
              <a:pPr/>
              <a:t>2025年10月20日</a:t>
            </a:fld>
            <a:endParaRPr lang="zh-TW" altLang="en-US" dirty="0"/>
          </a:p>
        </p:txBody>
      </p:sp>
      <p:sp>
        <p:nvSpPr>
          <p:cNvPr id="6" name="投影片編號預留位置 5"/>
          <p:cNvSpPr>
            <a:spLocks noGrp="1"/>
          </p:cNvSpPr>
          <p:nvPr>
            <p:ph type="sldNum" sz="quarter" idx="12"/>
          </p:nvPr>
        </p:nvSpPr>
        <p:spPr/>
        <p:txBody>
          <a:bodyPr rtlCol="0"/>
          <a:lstStyle/>
          <a:p>
            <a:pPr rtl="0"/>
            <a:fld id="{E31375A4-56A4-47D6-9801-1991572033F7}" type="slidenum">
              <a:rPr lang="en-US" altLang="zh-TW" smtClean="0"/>
              <a:t>‹#›</a:t>
            </a:fld>
            <a:endParaRPr lang="zh-TW" altLang="en-US" dirty="0"/>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群組 6"/>
          <p:cNvGrpSpPr/>
          <p:nvPr userDrawn="1"/>
        </p:nvGrpSpPr>
        <p:grpSpPr bwMode="hidden">
          <a:xfrm>
            <a:off x="-1" y="0"/>
            <a:ext cx="12192002" cy="6858000"/>
            <a:chOff x="-1" y="0"/>
            <a:chExt cx="12192002" cy="6858000"/>
          </a:xfrm>
        </p:grpSpPr>
        <p:cxnSp>
          <p:nvCxnSpPr>
            <p:cNvPr id="8" name="直線接點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直線接點​​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直線接點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直線接點​​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直線接點​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直線接點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直線接點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直線接點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直線接點​​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直線接點​​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直線接點​​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直線接點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直線接點​​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群組 23"/>
            <p:cNvGrpSpPr/>
            <p:nvPr userDrawn="1"/>
          </p:nvGrpSpPr>
          <p:grpSpPr bwMode="hidden">
            <a:xfrm>
              <a:off x="-1" y="0"/>
              <a:ext cx="12192001" cy="6858000"/>
              <a:chOff x="-1" y="0"/>
              <a:chExt cx="12192001" cy="6858000"/>
            </a:xfrm>
          </p:grpSpPr>
          <p:cxnSp>
            <p:nvCxnSpPr>
              <p:cNvPr id="42" name="直線接點​​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直線接點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直線接點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直線接點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直線接點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群組 46"/>
              <p:cNvGrpSpPr/>
              <p:nvPr/>
            </p:nvGrpSpPr>
            <p:grpSpPr bwMode="hidden">
              <a:xfrm>
                <a:off x="6327885" y="0"/>
                <a:ext cx="5864115" cy="5898673"/>
                <a:chOff x="6327885" y="0"/>
                <a:chExt cx="5864115" cy="5898673"/>
              </a:xfrm>
            </p:grpSpPr>
            <p:cxnSp>
              <p:nvCxnSpPr>
                <p:cNvPr id="53" name="直線接點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直線接點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直線接點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直線接點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直線接點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直線接點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直線接點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直線接點​​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直線接點​​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直線接點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群組 24"/>
            <p:cNvGrpSpPr/>
            <p:nvPr userDrawn="1"/>
          </p:nvGrpSpPr>
          <p:grpSpPr bwMode="hidden">
            <a:xfrm flipH="1">
              <a:off x="0" y="0"/>
              <a:ext cx="12192001" cy="6858000"/>
              <a:chOff x="-1" y="0"/>
              <a:chExt cx="12192001" cy="6858000"/>
            </a:xfrm>
          </p:grpSpPr>
          <p:cxnSp>
            <p:nvCxnSpPr>
              <p:cNvPr id="26" name="直線接點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直線接點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直線接點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直線接點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直線接點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群組 30"/>
              <p:cNvGrpSpPr/>
              <p:nvPr/>
            </p:nvGrpSpPr>
            <p:grpSpPr bwMode="hidden">
              <a:xfrm>
                <a:off x="6327885" y="0"/>
                <a:ext cx="5864115" cy="5898673"/>
                <a:chOff x="6327885" y="0"/>
                <a:chExt cx="5864115" cy="5898673"/>
              </a:xfrm>
            </p:grpSpPr>
            <p:cxnSp>
              <p:nvCxnSpPr>
                <p:cNvPr id="37" name="直線接點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直線接點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直線接點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直線接點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直線接點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直線接點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直線接點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直線接點​​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直線接點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直線接點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標題 1"/>
          <p:cNvSpPr>
            <a:spLocks noGrp="1"/>
          </p:cNvSpPr>
          <p:nvPr>
            <p:ph type="title"/>
          </p:nvPr>
        </p:nvSpPr>
        <p:spPr>
          <a:xfrm>
            <a:off x="1295400" y="2541573"/>
            <a:ext cx="9601200" cy="2743200"/>
          </a:xfrm>
        </p:spPr>
        <p:txBody>
          <a:bodyPr rtlCol="0" anchor="b">
            <a:normAutofit/>
          </a:bodyPr>
          <a:lstStyle>
            <a:lvl1pPr>
              <a:lnSpc>
                <a:spcPct val="85000"/>
              </a:lnSpc>
              <a:defRPr sz="6000" cap="none" baseline="0">
                <a:solidFill>
                  <a:schemeClr val="tx1"/>
                </a:solidFill>
              </a:defRPr>
            </a:lvl1pPr>
          </a:lstStyle>
          <a:p>
            <a:pPr rtl="0"/>
            <a:r>
              <a:rPr lang="zh-TW" altLang="en-US"/>
              <a:t>按一下以編輯母片標題樣式</a:t>
            </a:r>
            <a:endParaRPr lang="zh-TW" altLang="en-US" dirty="0"/>
          </a:p>
        </p:txBody>
      </p:sp>
      <p:sp>
        <p:nvSpPr>
          <p:cNvPr id="3" name="文字預留位置 2"/>
          <p:cNvSpPr>
            <a:spLocks noGrp="1"/>
          </p:cNvSpPr>
          <p:nvPr>
            <p:ph type="body" idx="1"/>
          </p:nvPr>
        </p:nvSpPr>
        <p:spPr>
          <a:xfrm>
            <a:off x="1295400" y="5431536"/>
            <a:ext cx="9601200" cy="457200"/>
          </a:xfrm>
        </p:spPr>
        <p:txBody>
          <a:bodyPr rtlCol="0">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zh-TW" altLang="en-US"/>
              <a:t>編輯母片文字樣式</a:t>
            </a:r>
          </a:p>
        </p:txBody>
      </p:sp>
      <p:cxnSp>
        <p:nvCxnSpPr>
          <p:cNvPr id="58" name="直線接點​​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778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p>
            <a:pPr rtl="0"/>
            <a:r>
              <a:rPr lang="zh-TW" altLang="en-US"/>
              <a:t>按一下以編輯母片標題樣式</a:t>
            </a:r>
            <a:endParaRPr lang="zh-TW" altLang="en-US" dirty="0"/>
          </a:p>
        </p:txBody>
      </p:sp>
      <p:sp>
        <p:nvSpPr>
          <p:cNvPr id="3" name="內容預留位置 2"/>
          <p:cNvSpPr>
            <a:spLocks noGrp="1"/>
          </p:cNvSpPr>
          <p:nvPr>
            <p:ph sz="half" idx="1"/>
          </p:nvPr>
        </p:nvSpPr>
        <p:spPr>
          <a:xfrm>
            <a:off x="12954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zh-TW" altLang="en-US"/>
              <a:t>編輯母片文字樣式</a:t>
            </a:r>
          </a:p>
          <a:p>
            <a:pPr lvl="1" rtl="0"/>
            <a:r>
              <a:rPr lang="zh-TW" altLang="en-US"/>
              <a:t>第二層</a:t>
            </a:r>
          </a:p>
          <a:p>
            <a:pPr lvl="2" rtl="0"/>
            <a:r>
              <a:rPr lang="zh-TW" altLang="en-US"/>
              <a:t>第三層</a:t>
            </a:r>
          </a:p>
          <a:p>
            <a:pPr lvl="3" rtl="0"/>
            <a:r>
              <a:rPr lang="zh-TW" altLang="en-US"/>
              <a:t>第四層</a:t>
            </a:r>
          </a:p>
          <a:p>
            <a:pPr lvl="4" rtl="0"/>
            <a:r>
              <a:rPr lang="zh-TW" altLang="en-US"/>
              <a:t>第五層</a:t>
            </a:r>
            <a:endParaRPr lang="zh-TW" altLang="en-US" dirty="0"/>
          </a:p>
        </p:txBody>
      </p:sp>
      <p:sp>
        <p:nvSpPr>
          <p:cNvPr id="4" name="內容預留位置 3"/>
          <p:cNvSpPr>
            <a:spLocks noGrp="1"/>
          </p:cNvSpPr>
          <p:nvPr>
            <p:ph sz="half" idx="2"/>
          </p:nvPr>
        </p:nvSpPr>
        <p:spPr>
          <a:xfrm>
            <a:off x="63246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zh-TW" altLang="en-US"/>
              <a:t>編輯母片文字樣式</a:t>
            </a:r>
          </a:p>
          <a:p>
            <a:pPr lvl="1" rtl="0"/>
            <a:r>
              <a:rPr lang="zh-TW" altLang="en-US"/>
              <a:t>第二層</a:t>
            </a:r>
          </a:p>
          <a:p>
            <a:pPr lvl="2" rtl="0"/>
            <a:r>
              <a:rPr lang="zh-TW" altLang="en-US"/>
              <a:t>第三層</a:t>
            </a:r>
          </a:p>
          <a:p>
            <a:pPr lvl="3" rtl="0"/>
            <a:r>
              <a:rPr lang="zh-TW" altLang="en-US"/>
              <a:t>第四層</a:t>
            </a:r>
          </a:p>
          <a:p>
            <a:pPr lvl="4" rtl="0"/>
            <a:r>
              <a:rPr lang="zh-TW" altLang="en-US"/>
              <a:t>第五層</a:t>
            </a:r>
            <a:endParaRPr lang="zh-TW" altLang="en-US" dirty="0"/>
          </a:p>
        </p:txBody>
      </p:sp>
      <p:sp>
        <p:nvSpPr>
          <p:cNvPr id="6" name="頁尾預留位置 5"/>
          <p:cNvSpPr>
            <a:spLocks noGrp="1"/>
          </p:cNvSpPr>
          <p:nvPr>
            <p:ph type="ftr" sz="quarter" idx="11"/>
          </p:nvPr>
        </p:nvSpPr>
        <p:spPr/>
        <p:txBody>
          <a:bodyPr rtlCol="0"/>
          <a:lstStyle/>
          <a:p>
            <a:pPr rtl="0"/>
            <a:r>
              <a:rPr lang="zh-TW" altLang="en-US" dirty="0"/>
              <a:t>新增頁尾</a:t>
            </a:r>
          </a:p>
        </p:txBody>
      </p:sp>
      <p:sp>
        <p:nvSpPr>
          <p:cNvPr id="5" name="日期預留位置 4"/>
          <p:cNvSpPr>
            <a:spLocks noGrp="1"/>
          </p:cNvSpPr>
          <p:nvPr>
            <p:ph type="dt" sz="half" idx="10"/>
          </p:nvPr>
        </p:nvSpPr>
        <p:spPr/>
        <p:txBody>
          <a:bodyPr rtlCol="0"/>
          <a:lstStyle>
            <a:lvl1pPr>
              <a:defRPr/>
            </a:lvl1pPr>
          </a:lstStyle>
          <a:p>
            <a:fld id="{2419926E-5C3F-4205-B23D-D4C1E7A6E097}" type="datetime2">
              <a:rPr lang="zh-TW" altLang="en-US" smtClean="0"/>
              <a:pPr/>
              <a:t>2025年10月20日</a:t>
            </a:fld>
            <a:endParaRPr lang="zh-TW" altLang="en-US" dirty="0"/>
          </a:p>
        </p:txBody>
      </p:sp>
      <p:sp>
        <p:nvSpPr>
          <p:cNvPr id="7" name="投影片編號預留位置 6"/>
          <p:cNvSpPr>
            <a:spLocks noGrp="1"/>
          </p:cNvSpPr>
          <p:nvPr>
            <p:ph type="sldNum" sz="quarter" idx="12"/>
          </p:nvPr>
        </p:nvSpPr>
        <p:spPr/>
        <p:txBody>
          <a:bodyPr rtlCol="0"/>
          <a:lstStyle/>
          <a:p>
            <a:pPr rtl="0"/>
            <a:fld id="{E31375A4-56A4-47D6-9801-1991572033F7}" type="slidenum">
              <a:rPr lang="en-US" altLang="zh-TW" smtClean="0"/>
              <a:t>‹#›</a:t>
            </a:fld>
            <a:endParaRPr lang="zh-TW" altLang="en-US" dirty="0"/>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p>
            <a:pPr rtl="0"/>
            <a:r>
              <a:rPr lang="zh-TW" altLang="en-US"/>
              <a:t>按一下以編輯母片標題樣式</a:t>
            </a:r>
            <a:endParaRPr lang="zh-TW" altLang="en-US" dirty="0"/>
          </a:p>
        </p:txBody>
      </p:sp>
      <p:sp>
        <p:nvSpPr>
          <p:cNvPr id="3" name="文字預留位置 2"/>
          <p:cNvSpPr>
            <a:spLocks noGrp="1"/>
          </p:cNvSpPr>
          <p:nvPr>
            <p:ph type="body" idx="1"/>
          </p:nvPr>
        </p:nvSpPr>
        <p:spPr>
          <a:xfrm>
            <a:off x="12954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TW" altLang="en-US"/>
              <a:t>編輯母片文字樣式</a:t>
            </a:r>
          </a:p>
        </p:txBody>
      </p:sp>
      <p:sp>
        <p:nvSpPr>
          <p:cNvPr id="4" name="內容預留位置 3"/>
          <p:cNvSpPr>
            <a:spLocks noGrp="1"/>
          </p:cNvSpPr>
          <p:nvPr>
            <p:ph sz="half" idx="2"/>
          </p:nvPr>
        </p:nvSpPr>
        <p:spPr>
          <a:xfrm>
            <a:off x="12954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zh-TW" altLang="en-US"/>
              <a:t>編輯母片文字樣式</a:t>
            </a:r>
          </a:p>
          <a:p>
            <a:pPr lvl="1" rtl="0"/>
            <a:r>
              <a:rPr lang="zh-TW" altLang="en-US"/>
              <a:t>第二層</a:t>
            </a:r>
          </a:p>
          <a:p>
            <a:pPr lvl="2" rtl="0"/>
            <a:r>
              <a:rPr lang="zh-TW" altLang="en-US"/>
              <a:t>第三層</a:t>
            </a:r>
          </a:p>
          <a:p>
            <a:pPr lvl="3" rtl="0"/>
            <a:r>
              <a:rPr lang="zh-TW" altLang="en-US"/>
              <a:t>第四層</a:t>
            </a:r>
          </a:p>
          <a:p>
            <a:pPr lvl="4" rtl="0"/>
            <a:r>
              <a:rPr lang="zh-TW" altLang="en-US"/>
              <a:t>第五層</a:t>
            </a:r>
            <a:endParaRPr lang="zh-TW" altLang="en-US" dirty="0"/>
          </a:p>
        </p:txBody>
      </p:sp>
      <p:sp>
        <p:nvSpPr>
          <p:cNvPr id="5" name="文字預留位置 4"/>
          <p:cNvSpPr>
            <a:spLocks noGrp="1"/>
          </p:cNvSpPr>
          <p:nvPr>
            <p:ph type="body" sz="quarter" idx="3"/>
          </p:nvPr>
        </p:nvSpPr>
        <p:spPr>
          <a:xfrm>
            <a:off x="63246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TW" altLang="en-US"/>
              <a:t>編輯母片文字樣式</a:t>
            </a:r>
          </a:p>
        </p:txBody>
      </p:sp>
      <p:sp>
        <p:nvSpPr>
          <p:cNvPr id="6" name="內容預留位置 5"/>
          <p:cNvSpPr>
            <a:spLocks noGrp="1"/>
          </p:cNvSpPr>
          <p:nvPr>
            <p:ph sz="quarter" idx="4"/>
          </p:nvPr>
        </p:nvSpPr>
        <p:spPr>
          <a:xfrm>
            <a:off x="63246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zh-TW" altLang="en-US"/>
              <a:t>編輯母片文字樣式</a:t>
            </a:r>
          </a:p>
          <a:p>
            <a:pPr lvl="1" rtl="0"/>
            <a:r>
              <a:rPr lang="zh-TW" altLang="en-US"/>
              <a:t>第二層</a:t>
            </a:r>
          </a:p>
          <a:p>
            <a:pPr lvl="2" rtl="0"/>
            <a:r>
              <a:rPr lang="zh-TW" altLang="en-US"/>
              <a:t>第三層</a:t>
            </a:r>
          </a:p>
          <a:p>
            <a:pPr lvl="3" rtl="0"/>
            <a:r>
              <a:rPr lang="zh-TW" altLang="en-US"/>
              <a:t>第四層</a:t>
            </a:r>
          </a:p>
          <a:p>
            <a:pPr lvl="4" rtl="0"/>
            <a:r>
              <a:rPr lang="zh-TW" altLang="en-US"/>
              <a:t>第五層</a:t>
            </a:r>
            <a:endParaRPr lang="zh-TW" altLang="en-US" dirty="0"/>
          </a:p>
        </p:txBody>
      </p:sp>
      <p:sp>
        <p:nvSpPr>
          <p:cNvPr id="8" name="頁尾預留位置 7"/>
          <p:cNvSpPr>
            <a:spLocks noGrp="1"/>
          </p:cNvSpPr>
          <p:nvPr>
            <p:ph type="ftr" sz="quarter" idx="11"/>
          </p:nvPr>
        </p:nvSpPr>
        <p:spPr/>
        <p:txBody>
          <a:bodyPr rtlCol="0"/>
          <a:lstStyle/>
          <a:p>
            <a:pPr rtl="0"/>
            <a:r>
              <a:rPr lang="zh-TW" altLang="en-US" dirty="0"/>
              <a:t>新增頁尾</a:t>
            </a:r>
          </a:p>
        </p:txBody>
      </p:sp>
      <p:sp>
        <p:nvSpPr>
          <p:cNvPr id="7" name="日期預留位置 6"/>
          <p:cNvSpPr>
            <a:spLocks noGrp="1"/>
          </p:cNvSpPr>
          <p:nvPr>
            <p:ph type="dt" sz="half" idx="10"/>
          </p:nvPr>
        </p:nvSpPr>
        <p:spPr/>
        <p:txBody>
          <a:bodyPr rtlCol="0"/>
          <a:lstStyle>
            <a:lvl1pPr>
              <a:defRPr/>
            </a:lvl1pPr>
          </a:lstStyle>
          <a:p>
            <a:fld id="{CD44B4C3-BFEF-4472-B595-652481CA0278}" type="datetime2">
              <a:rPr lang="zh-TW" altLang="en-US" smtClean="0"/>
              <a:pPr/>
              <a:t>2025年10月20日</a:t>
            </a:fld>
            <a:endParaRPr lang="zh-TW" altLang="en-US" dirty="0"/>
          </a:p>
        </p:txBody>
      </p:sp>
      <p:sp>
        <p:nvSpPr>
          <p:cNvPr id="9" name="投影片編號預留位置 8"/>
          <p:cNvSpPr>
            <a:spLocks noGrp="1"/>
          </p:cNvSpPr>
          <p:nvPr>
            <p:ph type="sldNum" sz="quarter" idx="12"/>
          </p:nvPr>
        </p:nvSpPr>
        <p:spPr/>
        <p:txBody>
          <a:bodyPr rtlCol="0"/>
          <a:lstStyle/>
          <a:p>
            <a:pPr rtl="0"/>
            <a:fld id="{E31375A4-56A4-47D6-9801-1991572033F7}" type="slidenum">
              <a:rPr lang="en-US" altLang="zh-TW" smtClean="0"/>
              <a:t>‹#›</a:t>
            </a:fld>
            <a:endParaRPr lang="zh-TW" altLang="en-US" dirty="0"/>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lstStyle/>
          <a:p>
            <a:pPr rtl="0"/>
            <a:r>
              <a:rPr lang="zh-TW" altLang="en-US"/>
              <a:t>按一下以編輯母片標題樣式</a:t>
            </a:r>
            <a:endParaRPr lang="zh-TW" altLang="en-US" dirty="0"/>
          </a:p>
        </p:txBody>
      </p:sp>
      <p:sp>
        <p:nvSpPr>
          <p:cNvPr id="4" name="頁尾預留位置 3"/>
          <p:cNvSpPr>
            <a:spLocks noGrp="1"/>
          </p:cNvSpPr>
          <p:nvPr>
            <p:ph type="ftr" sz="quarter" idx="11"/>
          </p:nvPr>
        </p:nvSpPr>
        <p:spPr/>
        <p:txBody>
          <a:bodyPr rtlCol="0"/>
          <a:lstStyle/>
          <a:p>
            <a:pPr rtl="0"/>
            <a:r>
              <a:rPr lang="zh-TW" altLang="en-US" dirty="0"/>
              <a:t>新增頁尾</a:t>
            </a:r>
          </a:p>
        </p:txBody>
      </p:sp>
      <p:sp>
        <p:nvSpPr>
          <p:cNvPr id="3" name="日期預留位置 2"/>
          <p:cNvSpPr>
            <a:spLocks noGrp="1"/>
          </p:cNvSpPr>
          <p:nvPr>
            <p:ph type="dt" sz="half" idx="10"/>
          </p:nvPr>
        </p:nvSpPr>
        <p:spPr/>
        <p:txBody>
          <a:bodyPr rtlCol="0"/>
          <a:lstStyle>
            <a:lvl1pPr>
              <a:defRPr/>
            </a:lvl1pPr>
          </a:lstStyle>
          <a:p>
            <a:fld id="{C57014D5-A26D-4BC6-B967-5C8DC462FB42}" type="datetime2">
              <a:rPr lang="zh-TW" altLang="en-US" smtClean="0"/>
              <a:pPr/>
              <a:t>2025年10月20日</a:t>
            </a:fld>
            <a:endParaRPr lang="zh-TW" altLang="en-US" dirty="0"/>
          </a:p>
        </p:txBody>
      </p:sp>
      <p:sp>
        <p:nvSpPr>
          <p:cNvPr id="5" name="投影片編號預留位置 4"/>
          <p:cNvSpPr>
            <a:spLocks noGrp="1"/>
          </p:cNvSpPr>
          <p:nvPr>
            <p:ph type="sldNum" sz="quarter" idx="12"/>
          </p:nvPr>
        </p:nvSpPr>
        <p:spPr/>
        <p:txBody>
          <a:bodyPr rtlCol="0"/>
          <a:lstStyle/>
          <a:p>
            <a:pPr rtl="0"/>
            <a:fld id="{E31375A4-56A4-47D6-9801-1991572033F7}" type="slidenum">
              <a:rPr lang="en-US" altLang="zh-TW" smtClean="0"/>
              <a:t>‹#›</a:t>
            </a:fld>
            <a:endParaRPr lang="zh-TW" altLang="en-US" dirty="0"/>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grpSp>
        <p:nvGrpSpPr>
          <p:cNvPr id="161" name="群組 160"/>
          <p:cNvGrpSpPr/>
          <p:nvPr userDrawn="1"/>
        </p:nvGrpSpPr>
        <p:grpSpPr bwMode="hidden">
          <a:xfrm>
            <a:off x="-1" y="0"/>
            <a:ext cx="12192002" cy="6858000"/>
            <a:chOff x="-1" y="0"/>
            <a:chExt cx="12192002" cy="6858000"/>
          </a:xfrm>
        </p:grpSpPr>
        <p:cxnSp>
          <p:nvCxnSpPr>
            <p:cNvPr id="162" name="直線接點​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直線接點​​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直線接點​​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直線接點​​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直線接點​​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直線接點​​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直線接點​​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直線接點​​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直線接點​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直線接點​​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直線接點​​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直線接點​​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直線接點​​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直線接點​​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直線接點​​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直線接點​​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群組 177"/>
            <p:cNvGrpSpPr/>
            <p:nvPr userDrawn="1"/>
          </p:nvGrpSpPr>
          <p:grpSpPr bwMode="hidden">
            <a:xfrm>
              <a:off x="-1" y="0"/>
              <a:ext cx="12192001" cy="6858000"/>
              <a:chOff x="-1" y="0"/>
              <a:chExt cx="12192001" cy="6858000"/>
            </a:xfrm>
          </p:grpSpPr>
          <p:cxnSp>
            <p:nvCxnSpPr>
              <p:cNvPr id="196" name="直線接點​​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直線接點​​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直線接點​​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直線接點​​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直線接點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群組 200"/>
              <p:cNvGrpSpPr/>
              <p:nvPr/>
            </p:nvGrpSpPr>
            <p:grpSpPr bwMode="hidden">
              <a:xfrm>
                <a:off x="6327885" y="0"/>
                <a:ext cx="5864115" cy="5898673"/>
                <a:chOff x="6327885" y="0"/>
                <a:chExt cx="5864115" cy="5898673"/>
              </a:xfrm>
            </p:grpSpPr>
            <p:cxnSp>
              <p:nvCxnSpPr>
                <p:cNvPr id="207" name="直線接點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直線接點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直線接點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直線接點​​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直線接點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直線接點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直線接點​​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直線接點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直線接點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直線接點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群組 178"/>
            <p:cNvGrpSpPr/>
            <p:nvPr userDrawn="1"/>
          </p:nvGrpSpPr>
          <p:grpSpPr bwMode="hidden">
            <a:xfrm flipH="1">
              <a:off x="0" y="0"/>
              <a:ext cx="12192001" cy="6858000"/>
              <a:chOff x="-1" y="0"/>
              <a:chExt cx="12192001" cy="6858000"/>
            </a:xfrm>
          </p:grpSpPr>
          <p:cxnSp>
            <p:nvCxnSpPr>
              <p:cNvPr id="180" name="直線接點​​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直線接點​​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直線接點​​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直線接點​​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直線接點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群組 184"/>
              <p:cNvGrpSpPr/>
              <p:nvPr/>
            </p:nvGrpSpPr>
            <p:grpSpPr bwMode="hidden">
              <a:xfrm>
                <a:off x="6327885" y="0"/>
                <a:ext cx="5864115" cy="5898673"/>
                <a:chOff x="6327885" y="0"/>
                <a:chExt cx="5864115" cy="5898673"/>
              </a:xfrm>
            </p:grpSpPr>
            <p:cxnSp>
              <p:nvCxnSpPr>
                <p:cNvPr id="191" name="直線接點​​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直線接點​​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直線接點​​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直線接點​​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直線接點​​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直線接點​​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直線接點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直線接點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直線接點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直線接點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頁尾預留位置 212"/>
          <p:cNvSpPr>
            <a:spLocks noGrp="1"/>
          </p:cNvSpPr>
          <p:nvPr>
            <p:ph type="ftr" sz="quarter" idx="11"/>
          </p:nvPr>
        </p:nvSpPr>
        <p:spPr/>
        <p:txBody>
          <a:bodyPr rtlCol="0"/>
          <a:lstStyle/>
          <a:p>
            <a:pPr rtl="0"/>
            <a:r>
              <a:rPr lang="zh-TW" altLang="en-US" dirty="0"/>
              <a:t>新增頁尾</a:t>
            </a:r>
          </a:p>
        </p:txBody>
      </p:sp>
      <p:sp>
        <p:nvSpPr>
          <p:cNvPr id="212" name="日期預留位置 211"/>
          <p:cNvSpPr>
            <a:spLocks noGrp="1"/>
          </p:cNvSpPr>
          <p:nvPr>
            <p:ph type="dt" sz="half" idx="10"/>
          </p:nvPr>
        </p:nvSpPr>
        <p:spPr/>
        <p:txBody>
          <a:bodyPr rtlCol="0"/>
          <a:lstStyle>
            <a:lvl1pPr>
              <a:defRPr/>
            </a:lvl1pPr>
          </a:lstStyle>
          <a:p>
            <a:fld id="{8C289A11-8BF8-45F7-B92C-261B55DE08FE}" type="datetime2">
              <a:rPr lang="zh-TW" altLang="en-US" smtClean="0"/>
              <a:pPr/>
              <a:t>2025年10月20日</a:t>
            </a:fld>
            <a:endParaRPr lang="zh-TW" altLang="en-US" dirty="0"/>
          </a:p>
        </p:txBody>
      </p:sp>
      <p:sp>
        <p:nvSpPr>
          <p:cNvPr id="214" name="投影片編號預留位置 213"/>
          <p:cNvSpPr>
            <a:spLocks noGrp="1"/>
          </p:cNvSpPr>
          <p:nvPr>
            <p:ph type="sldNum" sz="quarter" idx="12"/>
          </p:nvPr>
        </p:nvSpPr>
        <p:spPr/>
        <p:txBody>
          <a:bodyPr rtlCol="0"/>
          <a:lstStyle/>
          <a:p>
            <a:pPr rtl="0"/>
            <a:fld id="{E31375A4-56A4-47D6-9801-1991572033F7}" type="slidenum">
              <a:rPr lang="en-US" altLang="zh-TW" smtClean="0"/>
              <a:pPr/>
              <a:t>‹#›</a:t>
            </a:fld>
            <a:endParaRPr lang="zh-TW" altLang="en-US" dirty="0"/>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群組 8"/>
          <p:cNvGrpSpPr/>
          <p:nvPr userDrawn="1"/>
        </p:nvGrpSpPr>
        <p:grpSpPr bwMode="hidden">
          <a:xfrm>
            <a:off x="-1" y="0"/>
            <a:ext cx="12192002" cy="6858000"/>
            <a:chOff x="-1" y="0"/>
            <a:chExt cx="12192002" cy="6858000"/>
          </a:xfrm>
        </p:grpSpPr>
        <p:cxnSp>
          <p:nvCxnSpPr>
            <p:cNvPr id="10" name="直線接點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直線接點​​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直線接點​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直線接點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直線接點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直線接點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直線接點​​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直線接點​​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直線接點​​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直線接點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直線接點​​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直線接點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直線接點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群組 25"/>
            <p:cNvGrpSpPr/>
            <p:nvPr userDrawn="1"/>
          </p:nvGrpSpPr>
          <p:grpSpPr bwMode="hidden">
            <a:xfrm>
              <a:off x="-1" y="0"/>
              <a:ext cx="12192001" cy="6858000"/>
              <a:chOff x="-1" y="0"/>
              <a:chExt cx="12192001" cy="6858000"/>
            </a:xfrm>
          </p:grpSpPr>
          <p:cxnSp>
            <p:nvCxnSpPr>
              <p:cNvPr id="44" name="直線接點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直線接點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直線接點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直線接點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直線接點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群組 48"/>
              <p:cNvGrpSpPr/>
              <p:nvPr/>
            </p:nvGrpSpPr>
            <p:grpSpPr bwMode="hidden">
              <a:xfrm>
                <a:off x="6327885" y="0"/>
                <a:ext cx="5864115" cy="5898673"/>
                <a:chOff x="6327885" y="0"/>
                <a:chExt cx="5864115" cy="5898673"/>
              </a:xfrm>
            </p:grpSpPr>
            <p:cxnSp>
              <p:nvCxnSpPr>
                <p:cNvPr id="55" name="直線接點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直線接點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直線接點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直線接點​​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直線接點​​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直線接點​​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直線接點​​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直線接點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直線接點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直線接點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群組 26"/>
            <p:cNvGrpSpPr/>
            <p:nvPr userDrawn="1"/>
          </p:nvGrpSpPr>
          <p:grpSpPr bwMode="hidden">
            <a:xfrm flipH="1">
              <a:off x="0" y="0"/>
              <a:ext cx="12192001" cy="6858000"/>
              <a:chOff x="-1" y="0"/>
              <a:chExt cx="12192001" cy="6858000"/>
            </a:xfrm>
          </p:grpSpPr>
          <p:cxnSp>
            <p:nvCxnSpPr>
              <p:cNvPr id="28" name="直線接點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直線接點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直線接點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直線接點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直線接點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群組 32"/>
              <p:cNvGrpSpPr/>
              <p:nvPr/>
            </p:nvGrpSpPr>
            <p:grpSpPr bwMode="hidden">
              <a:xfrm>
                <a:off x="6327885" y="0"/>
                <a:ext cx="5864115" cy="5898673"/>
                <a:chOff x="6327885" y="0"/>
                <a:chExt cx="5864115" cy="5898673"/>
              </a:xfrm>
            </p:grpSpPr>
            <p:cxnSp>
              <p:nvCxnSpPr>
                <p:cNvPr id="39" name="直線接點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直線接點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直線接點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直線接點​​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直線接點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直線接點​​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直線接點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直線接點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直線接點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直線接點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矩形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dirty="0">
              <a:latin typeface="Microsoft JhengHei UI" panose="020B0604030504040204" pitchFamily="34" charset="-120"/>
              <a:ea typeface="Microsoft JhengHei UI" panose="020B0604030504040204" pitchFamily="34" charset="-120"/>
            </a:endParaRPr>
          </a:p>
        </p:txBody>
      </p:sp>
      <p:sp>
        <p:nvSpPr>
          <p:cNvPr id="2" name="標題 1"/>
          <p:cNvSpPr>
            <a:spLocks noGrp="1"/>
          </p:cNvSpPr>
          <p:nvPr>
            <p:ph type="title"/>
          </p:nvPr>
        </p:nvSpPr>
        <p:spPr>
          <a:xfrm>
            <a:off x="7913152" y="571500"/>
            <a:ext cx="3657600" cy="2197100"/>
          </a:xfrm>
        </p:spPr>
        <p:txBody>
          <a:bodyPr rtlCol="0" anchor="b">
            <a:normAutofit/>
          </a:bodyPr>
          <a:lstStyle>
            <a:lvl1pPr>
              <a:defRPr sz="2600">
                <a:solidFill>
                  <a:schemeClr val="bg1"/>
                </a:solidFill>
              </a:defRPr>
            </a:lvl1pPr>
          </a:lstStyle>
          <a:p>
            <a:pPr rtl="0"/>
            <a:r>
              <a:rPr lang="zh-TW" altLang="en-US"/>
              <a:t>按一下以編輯母片標題樣式</a:t>
            </a:r>
            <a:endParaRPr lang="zh-TW" altLang="en-US" dirty="0"/>
          </a:p>
        </p:txBody>
      </p:sp>
      <p:sp>
        <p:nvSpPr>
          <p:cNvPr id="3" name="內容預留位置 2"/>
          <p:cNvSpPr>
            <a:spLocks noGrp="1"/>
          </p:cNvSpPr>
          <p:nvPr>
            <p:ph idx="1"/>
          </p:nvPr>
        </p:nvSpPr>
        <p:spPr>
          <a:xfrm>
            <a:off x="543197" y="571500"/>
            <a:ext cx="6217920" cy="5715000"/>
          </a:xfrm>
        </p:spPr>
        <p:txBody>
          <a:bodyPr rtlCol="0">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rtl="0"/>
            <a:r>
              <a:rPr lang="zh-TW" altLang="en-US"/>
              <a:t>編輯母片文字樣式</a:t>
            </a:r>
          </a:p>
          <a:p>
            <a:pPr lvl="1" rtl="0"/>
            <a:r>
              <a:rPr lang="zh-TW" altLang="en-US"/>
              <a:t>第二層</a:t>
            </a:r>
          </a:p>
          <a:p>
            <a:pPr lvl="2" rtl="0"/>
            <a:r>
              <a:rPr lang="zh-TW" altLang="en-US"/>
              <a:t>第三層</a:t>
            </a:r>
          </a:p>
          <a:p>
            <a:pPr lvl="3" rtl="0"/>
            <a:r>
              <a:rPr lang="zh-TW" altLang="en-US"/>
              <a:t>第四層</a:t>
            </a:r>
          </a:p>
          <a:p>
            <a:pPr lvl="4" rtl="0"/>
            <a:r>
              <a:rPr lang="zh-TW" altLang="en-US"/>
              <a:t>第五層</a:t>
            </a:r>
            <a:endParaRPr lang="zh-TW" altLang="en-US" dirty="0"/>
          </a:p>
        </p:txBody>
      </p:sp>
      <p:sp>
        <p:nvSpPr>
          <p:cNvPr id="4" name="文字預留位置 3"/>
          <p:cNvSpPr>
            <a:spLocks noGrp="1"/>
          </p:cNvSpPr>
          <p:nvPr>
            <p:ph type="body" sz="half" idx="2"/>
          </p:nvPr>
        </p:nvSpPr>
        <p:spPr>
          <a:xfrm>
            <a:off x="7913152" y="2995012"/>
            <a:ext cx="3657600" cy="2285950"/>
          </a:xfrm>
        </p:spPr>
        <p:txBody>
          <a:bodyPr rtlCol="0">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zh-TW" altLang="en-US"/>
              <a:t>編輯母片文字樣式</a:t>
            </a:r>
          </a:p>
        </p:txBody>
      </p:sp>
      <p:cxnSp>
        <p:nvCxnSpPr>
          <p:cNvPr id="60" name="直線接點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頁尾預留位置 5"/>
          <p:cNvSpPr>
            <a:spLocks noGrp="1"/>
          </p:cNvSpPr>
          <p:nvPr>
            <p:ph type="ftr" sz="quarter" idx="11"/>
          </p:nvPr>
        </p:nvSpPr>
        <p:spPr/>
        <p:txBody>
          <a:bodyPr rtlCol="0"/>
          <a:lstStyle/>
          <a:p>
            <a:pPr rtl="0"/>
            <a:r>
              <a:rPr lang="zh-TW" altLang="en-US" dirty="0"/>
              <a:t>新增頁尾</a:t>
            </a:r>
          </a:p>
        </p:txBody>
      </p:sp>
      <p:sp>
        <p:nvSpPr>
          <p:cNvPr id="5" name="日期預留位置 4"/>
          <p:cNvSpPr>
            <a:spLocks noGrp="1"/>
          </p:cNvSpPr>
          <p:nvPr>
            <p:ph type="dt" sz="half" idx="10"/>
          </p:nvPr>
        </p:nvSpPr>
        <p:spPr/>
        <p:txBody>
          <a:bodyPr rtlCol="0"/>
          <a:lstStyle>
            <a:lvl1pPr>
              <a:defRPr>
                <a:solidFill>
                  <a:schemeClr val="bg1"/>
                </a:solidFill>
              </a:defRPr>
            </a:lvl1pPr>
          </a:lstStyle>
          <a:p>
            <a:fld id="{D6DAC134-9EF5-4B7F-A61E-56D77C662044}" type="datetime2">
              <a:rPr lang="zh-TW" altLang="en-US" smtClean="0"/>
              <a:pPr/>
              <a:t>2025年10月20日</a:t>
            </a:fld>
            <a:endParaRPr lang="zh-TW" altLang="en-US" dirty="0"/>
          </a:p>
        </p:txBody>
      </p:sp>
      <p:sp>
        <p:nvSpPr>
          <p:cNvPr id="8" name="投影片編號預留位置 7"/>
          <p:cNvSpPr>
            <a:spLocks noGrp="1"/>
          </p:cNvSpPr>
          <p:nvPr>
            <p:ph type="sldNum" sz="quarter" idx="12"/>
          </p:nvPr>
        </p:nvSpPr>
        <p:spPr/>
        <p:txBody>
          <a:bodyPr rtlCol="0"/>
          <a:lstStyle>
            <a:lvl1pPr>
              <a:defRPr>
                <a:solidFill>
                  <a:schemeClr val="bg1"/>
                </a:solidFill>
              </a:defRPr>
            </a:lvl1pPr>
          </a:lstStyle>
          <a:p>
            <a:pPr rtl="0"/>
            <a:fld id="{E31375A4-56A4-47D6-9801-1991572033F7}" type="slidenum">
              <a:rPr lang="en-US" altLang="zh-TW" smtClean="0"/>
              <a:pPr/>
              <a:t>‹#›</a:t>
            </a:fld>
            <a:endParaRPr lang="zh-TW" altLang="en-US" dirty="0"/>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群組 7"/>
          <p:cNvGrpSpPr/>
          <p:nvPr/>
        </p:nvGrpSpPr>
        <p:grpSpPr bwMode="hidden">
          <a:xfrm>
            <a:off x="-1" y="0"/>
            <a:ext cx="12192002" cy="6858000"/>
            <a:chOff x="-1" y="0"/>
            <a:chExt cx="12192002" cy="6858000"/>
          </a:xfrm>
        </p:grpSpPr>
        <p:cxnSp>
          <p:nvCxnSpPr>
            <p:cNvPr id="9" name="直線接點​​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直線接點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直線接點​​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直線接點​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直線接點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直線接點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直線接點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直線接點​​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直線接點​​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直線接點​​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直線接點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直線接點​​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直線接點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群組 24"/>
            <p:cNvGrpSpPr/>
            <p:nvPr/>
          </p:nvGrpSpPr>
          <p:grpSpPr bwMode="hidden">
            <a:xfrm>
              <a:off x="-1" y="0"/>
              <a:ext cx="12192001" cy="6858000"/>
              <a:chOff x="-1" y="0"/>
              <a:chExt cx="12192001" cy="6858000"/>
            </a:xfrm>
          </p:grpSpPr>
          <p:cxnSp>
            <p:nvCxnSpPr>
              <p:cNvPr id="43" name="直線接點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直線接點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直線接點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直線接點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直線接點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群組 47"/>
              <p:cNvGrpSpPr/>
              <p:nvPr/>
            </p:nvGrpSpPr>
            <p:grpSpPr bwMode="hidden">
              <a:xfrm>
                <a:off x="6327885" y="0"/>
                <a:ext cx="5864115" cy="5898673"/>
                <a:chOff x="6327885" y="0"/>
                <a:chExt cx="5864115" cy="5898673"/>
              </a:xfrm>
            </p:grpSpPr>
            <p:cxnSp>
              <p:nvCxnSpPr>
                <p:cNvPr id="54" name="直線接點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直線接點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直線接點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直線接點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直線接點​​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直線接點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直線接點​​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直線接點​​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直線接點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直線接點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群組 25"/>
            <p:cNvGrpSpPr/>
            <p:nvPr/>
          </p:nvGrpSpPr>
          <p:grpSpPr bwMode="hidden">
            <a:xfrm flipH="1">
              <a:off x="0" y="0"/>
              <a:ext cx="12192001" cy="6858000"/>
              <a:chOff x="-1" y="0"/>
              <a:chExt cx="12192001" cy="6858000"/>
            </a:xfrm>
          </p:grpSpPr>
          <p:cxnSp>
            <p:nvCxnSpPr>
              <p:cNvPr id="27" name="直線接點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直線接點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直線接點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直線接點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直線接點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群組 31"/>
              <p:cNvGrpSpPr/>
              <p:nvPr/>
            </p:nvGrpSpPr>
            <p:grpSpPr bwMode="hidden">
              <a:xfrm>
                <a:off x="6327885" y="0"/>
                <a:ext cx="5864115" cy="5898673"/>
                <a:chOff x="6327885" y="0"/>
                <a:chExt cx="5864115" cy="5898673"/>
              </a:xfrm>
            </p:grpSpPr>
            <p:cxnSp>
              <p:nvCxnSpPr>
                <p:cNvPr id="38" name="直線接點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直線接點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直線接點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直線接點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直線接點​​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直線接點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直線接點​​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直線接點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直線接點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直線接點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矩形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dirty="0">
              <a:latin typeface="Microsoft JhengHei UI" panose="020B0604030504040204" pitchFamily="34" charset="-120"/>
              <a:ea typeface="Microsoft JhengHei UI" panose="020B0604030504040204" pitchFamily="34" charset="-120"/>
            </a:endParaRPr>
          </a:p>
        </p:txBody>
      </p:sp>
      <p:cxnSp>
        <p:nvCxnSpPr>
          <p:cNvPr id="59" name="直線接點​​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標題 1"/>
          <p:cNvSpPr>
            <a:spLocks noGrp="1"/>
          </p:cNvSpPr>
          <p:nvPr>
            <p:ph type="title"/>
          </p:nvPr>
        </p:nvSpPr>
        <p:spPr>
          <a:xfrm>
            <a:off x="7909560" y="576072"/>
            <a:ext cx="3657600" cy="2194560"/>
          </a:xfrm>
        </p:spPr>
        <p:txBody>
          <a:bodyPr rtlCol="0" anchor="b">
            <a:normAutofit/>
          </a:bodyPr>
          <a:lstStyle>
            <a:lvl1pPr>
              <a:defRPr sz="2600">
                <a:solidFill>
                  <a:schemeClr val="bg1"/>
                </a:solidFill>
              </a:defRPr>
            </a:lvl1pPr>
          </a:lstStyle>
          <a:p>
            <a:pPr rtl="0"/>
            <a:r>
              <a:rPr lang="zh-TW" altLang="en-US"/>
              <a:t>按一下以編輯母片標題樣式</a:t>
            </a:r>
            <a:endParaRPr lang="zh-TW" altLang="en-US" dirty="0"/>
          </a:p>
        </p:txBody>
      </p:sp>
      <p:sp>
        <p:nvSpPr>
          <p:cNvPr id="3" name="圖片預留位置 2" descr="要新增影像的空白預留位置。按一下預留位置，然後選取您要新增的影像。"/>
          <p:cNvSpPr>
            <a:spLocks noGrp="1"/>
          </p:cNvSpPr>
          <p:nvPr>
            <p:ph type="pic" idx="1"/>
          </p:nvPr>
        </p:nvSpPr>
        <p:spPr>
          <a:xfrm>
            <a:off x="4412" y="-159"/>
            <a:ext cx="7315200" cy="6858000"/>
          </a:xfrm>
        </p:spPr>
        <p:txBody>
          <a:bodyPr tIns="45720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zh-TW" altLang="en-US"/>
              <a:t>按一下圖示以新增圖片</a:t>
            </a:r>
            <a:endParaRPr lang="zh-TW" altLang="en-US" dirty="0"/>
          </a:p>
        </p:txBody>
      </p:sp>
      <p:sp>
        <p:nvSpPr>
          <p:cNvPr id="4" name="文字預留位置 3"/>
          <p:cNvSpPr>
            <a:spLocks noGrp="1"/>
          </p:cNvSpPr>
          <p:nvPr>
            <p:ph type="body" sz="half" idx="2"/>
          </p:nvPr>
        </p:nvSpPr>
        <p:spPr>
          <a:xfrm>
            <a:off x="7909560" y="2999232"/>
            <a:ext cx="3657600" cy="2286000"/>
          </a:xfrm>
        </p:spPr>
        <p:txBody>
          <a:bodyPr rtlCol="0"/>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zh-TW" altLang="en-US"/>
              <a:t>編輯母片文字樣式</a:t>
            </a:r>
          </a:p>
        </p:txBody>
      </p:sp>
    </p:spTree>
    <p:extLst>
      <p:ext uri="{BB962C8B-B14F-4D97-AF65-F5344CB8AC3E}">
        <p14:creationId xmlns:p14="http://schemas.microsoft.com/office/powerpoint/2010/main" val="62031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群組 95"/>
          <p:cNvGrpSpPr/>
          <p:nvPr userDrawn="1"/>
        </p:nvGrpSpPr>
        <p:grpSpPr bwMode="hidden">
          <a:xfrm>
            <a:off x="-1" y="-195943"/>
            <a:ext cx="12192002" cy="6858000"/>
            <a:chOff x="-1" y="0"/>
            <a:chExt cx="12192002" cy="6858000"/>
          </a:xfrm>
        </p:grpSpPr>
        <p:cxnSp>
          <p:nvCxnSpPr>
            <p:cNvPr id="97" name="直線接點​​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直線接點​​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直線接點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直線接點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直線接點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直線接點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直線接點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直線接點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直線接點​​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直線接點​​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直線接點​​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直線接點​​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直線接點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直線接點​​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直線接點​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直線接點​​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群組 112"/>
            <p:cNvGrpSpPr/>
            <p:nvPr userDrawn="1"/>
          </p:nvGrpSpPr>
          <p:grpSpPr bwMode="hidden">
            <a:xfrm>
              <a:off x="-1" y="0"/>
              <a:ext cx="12192001" cy="6858000"/>
              <a:chOff x="-1" y="0"/>
              <a:chExt cx="12192001" cy="6858000"/>
            </a:xfrm>
          </p:grpSpPr>
          <p:cxnSp>
            <p:nvCxnSpPr>
              <p:cNvPr id="131" name="直線接點​​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直線接點​​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直線接點​​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直線接點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直線接點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群組 135"/>
              <p:cNvGrpSpPr/>
              <p:nvPr/>
            </p:nvGrpSpPr>
            <p:grpSpPr bwMode="hidden">
              <a:xfrm>
                <a:off x="6327885" y="0"/>
                <a:ext cx="5864115" cy="5898673"/>
                <a:chOff x="6327885" y="0"/>
                <a:chExt cx="5864115" cy="5898673"/>
              </a:xfrm>
            </p:grpSpPr>
            <p:cxnSp>
              <p:nvCxnSpPr>
                <p:cNvPr id="142" name="直線接點​​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直線接點​​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直線接點​​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直線接點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直線接點​​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直線接點​​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直線接點​​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直線接點​​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直線接點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直線接點​​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群組 113"/>
            <p:cNvGrpSpPr/>
            <p:nvPr userDrawn="1"/>
          </p:nvGrpSpPr>
          <p:grpSpPr bwMode="hidden">
            <a:xfrm flipH="1">
              <a:off x="0" y="0"/>
              <a:ext cx="12192001" cy="6858000"/>
              <a:chOff x="-1" y="0"/>
              <a:chExt cx="12192001" cy="6858000"/>
            </a:xfrm>
          </p:grpSpPr>
          <p:cxnSp>
            <p:nvCxnSpPr>
              <p:cNvPr id="115" name="直線接點​​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直線接點​​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直線接點​​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直線接點​​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直線接點​​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群組 119"/>
              <p:cNvGrpSpPr/>
              <p:nvPr/>
            </p:nvGrpSpPr>
            <p:grpSpPr bwMode="hidden">
              <a:xfrm>
                <a:off x="6327885" y="0"/>
                <a:ext cx="5864115" cy="5898673"/>
                <a:chOff x="6327885" y="0"/>
                <a:chExt cx="5864115" cy="5898673"/>
              </a:xfrm>
            </p:grpSpPr>
            <p:cxnSp>
              <p:nvCxnSpPr>
                <p:cNvPr id="126" name="直線接點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直線接點​​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直線接點​​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直線接點​​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直線接點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直線接點​​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直線接點​​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直線接點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直線接點​​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直線接點​​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標題預留位置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pPr rtl="0"/>
            <a:r>
              <a:rPr lang="zh-TW" altLang="en-US" dirty="0"/>
              <a:t>按一下以編輯母片標題樣式</a:t>
            </a:r>
          </a:p>
        </p:txBody>
      </p:sp>
      <p:sp>
        <p:nvSpPr>
          <p:cNvPr id="3" name="文字預留位置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rtl="0"/>
            <a:r>
              <a:rPr lang="zh-TW" altLang="en-US" dirty="0"/>
              <a:t>按一下以編輯母片文字樣式</a:t>
            </a:r>
          </a:p>
          <a:p>
            <a:pPr lvl="1" rtl="0"/>
            <a:r>
              <a:rPr lang="zh-TW" altLang="en-US" dirty="0"/>
              <a:t>第二層</a:t>
            </a:r>
          </a:p>
          <a:p>
            <a:pPr lvl="2" rtl="0"/>
            <a:r>
              <a:rPr lang="zh-TW" altLang="en-US" dirty="0"/>
              <a:t>第三層</a:t>
            </a:r>
          </a:p>
          <a:p>
            <a:pPr lvl="3" rtl="0"/>
            <a:r>
              <a:rPr lang="zh-TW" altLang="en-US" dirty="0"/>
              <a:t>第四層</a:t>
            </a:r>
          </a:p>
          <a:p>
            <a:pPr lvl="4" rtl="0"/>
            <a:r>
              <a:rPr lang="zh-TW" altLang="en-US" dirty="0"/>
              <a:t>第五層</a:t>
            </a:r>
          </a:p>
        </p:txBody>
      </p:sp>
      <p:cxnSp>
        <p:nvCxnSpPr>
          <p:cNvPr id="148" name="直線接點​​ 147"/>
          <p:cNvCxnSpPr/>
          <p:nvPr userDrawn="1"/>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頁尾預留位置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1100">
                <a:solidFill>
                  <a:schemeClr val="tx1">
                    <a:lumMod val="90000"/>
                    <a:lumOff val="10000"/>
                  </a:schemeClr>
                </a:solidFill>
                <a:latin typeface="Microsoft JhengHei UI" panose="020B0604030504040204" pitchFamily="34" charset="-120"/>
                <a:ea typeface="Microsoft JhengHei UI" panose="020B0604030504040204" pitchFamily="34" charset="-120"/>
              </a:defRPr>
            </a:lvl1pPr>
          </a:lstStyle>
          <a:p>
            <a:r>
              <a:rPr lang="zh-TW" altLang="en-US" dirty="0"/>
              <a:t>新增頁尾</a:t>
            </a:r>
          </a:p>
        </p:txBody>
      </p:sp>
      <p:sp>
        <p:nvSpPr>
          <p:cNvPr id="4" name="日期預留位置 3"/>
          <p:cNvSpPr>
            <a:spLocks noGrp="1"/>
          </p:cNvSpPr>
          <p:nvPr>
            <p:ph type="dt" sz="half" idx="2"/>
          </p:nvPr>
        </p:nvSpPr>
        <p:spPr>
          <a:xfrm>
            <a:off x="8992717" y="6289679"/>
            <a:ext cx="1267271" cy="222436"/>
          </a:xfrm>
          <a:prstGeom prst="rect">
            <a:avLst/>
          </a:prstGeom>
        </p:spPr>
        <p:txBody>
          <a:bodyPr vert="horz" lIns="91440" tIns="45720" rIns="91440" bIns="45720" rtlCol="0" anchor="ctr"/>
          <a:lstStyle>
            <a:lvl1pPr algn="r">
              <a:defRPr sz="1100">
                <a:solidFill>
                  <a:schemeClr val="tx1">
                    <a:lumMod val="90000"/>
                    <a:lumOff val="10000"/>
                  </a:schemeClr>
                </a:solidFill>
                <a:latin typeface="Microsoft JhengHei UI" panose="020B0604030504040204" pitchFamily="34" charset="-120"/>
                <a:ea typeface="Microsoft JhengHei UI" panose="020B0604030504040204" pitchFamily="34" charset="-120"/>
              </a:defRPr>
            </a:lvl1pPr>
          </a:lstStyle>
          <a:p>
            <a:fld id="{CECDDC83-CBC4-433C-A680-A4A18AB55000}" type="datetime2">
              <a:rPr lang="zh-TW" altLang="en-US" smtClean="0"/>
              <a:pPr/>
              <a:t>2025年10月20日</a:t>
            </a:fld>
            <a:endParaRPr lang="zh-TW" altLang="en-US" dirty="0"/>
          </a:p>
        </p:txBody>
      </p:sp>
      <p:sp>
        <p:nvSpPr>
          <p:cNvPr id="6" name="投影片編號預留位置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1100">
                <a:solidFill>
                  <a:schemeClr val="tx1">
                    <a:lumMod val="90000"/>
                    <a:lumOff val="10000"/>
                  </a:schemeClr>
                </a:solidFill>
                <a:latin typeface="Microsoft JhengHei UI" panose="020B0604030504040204" pitchFamily="34" charset="-120"/>
                <a:ea typeface="Microsoft JhengHei UI" panose="020B0604030504040204" pitchFamily="34" charset="-120"/>
              </a:defRPr>
            </a:lvl1pPr>
          </a:lstStyle>
          <a:p>
            <a:fld id="{E31375A4-56A4-47D6-9801-1991572033F7}" type="slidenum">
              <a:rPr lang="en-US" altLang="zh-TW" smtClean="0"/>
              <a:pPr/>
              <a:t>‹#›</a:t>
            </a:fld>
            <a:endParaRPr lang="zh-TW" altLang="en-US"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9"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b="1" kern="1200">
          <a:solidFill>
            <a:schemeClr val="accent1">
              <a:lumMod val="75000"/>
            </a:schemeClr>
          </a:solidFill>
          <a:latin typeface="Microsoft JhengHei UI" panose="020B0604030504040204" pitchFamily="34" charset="-120"/>
          <a:ea typeface="Microsoft JhengHei UI" panose="020B0604030504040204" pitchFamily="34" charset="-120"/>
          <a:cs typeface="+mj-cs"/>
        </a:defRPr>
      </a:lvl1pPr>
    </p:titleStyle>
    <p:body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icrosoft JhengHei UI" panose="020B0604030504040204" pitchFamily="34" charset="-120"/>
          <a:ea typeface="Microsoft JhengHei UI" panose="020B0604030504040204" pitchFamily="34" charset="-120"/>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icrosoft JhengHei UI" panose="020B0604030504040204" pitchFamily="34" charset="-120"/>
          <a:ea typeface="Microsoft JhengHei UI" panose="020B0604030504040204" pitchFamily="34" charset="-120"/>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icrosoft JhengHei UI" panose="020B0604030504040204" pitchFamily="34" charset="-120"/>
          <a:ea typeface="Microsoft JhengHei UI" panose="020B0604030504040204" pitchFamily="34" charset="-120"/>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icrosoft JhengHei UI" panose="020B0604030504040204" pitchFamily="34" charset="-120"/>
          <a:ea typeface="Microsoft JhengHei UI" panose="020B0604030504040204" pitchFamily="34" charset="-120"/>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icrosoft JhengHei UI" panose="020B0604030504040204" pitchFamily="34" charset="-120"/>
          <a:ea typeface="Microsoft JhengHei UI" panose="020B0604030504040204" pitchFamily="34" charset="-120"/>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laws.taipei.gov.tw/law/LawSearch/LawInformation/FL062578"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reurl.cc/mYaXe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edu.tw/News_Content.aspx?n=9E7AC85F1954DDA8&amp;s=01E779EF692AA529"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ideo" Target="https://www.youtube.com/embed/Vku6ok0HOdU?feature=oembed" TargetMode="Externa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rate.cx/PieCharts?ms2tf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udn.com/news/story/6885/9080239"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05087" y="1909346"/>
            <a:ext cx="10481060" cy="3383280"/>
          </a:xfrm>
        </p:spPr>
        <p:txBody>
          <a:bodyPr rtlCol="0">
            <a:normAutofit/>
          </a:bodyPr>
          <a:lstStyle/>
          <a:p>
            <a:pPr rtl="0"/>
            <a:r>
              <a:rPr lang="zh-TW" altLang="en-US" dirty="0"/>
              <a:t>台北市教師會團隊介紹</a:t>
            </a:r>
          </a:p>
        </p:txBody>
      </p:sp>
      <p:sp>
        <p:nvSpPr>
          <p:cNvPr id="3" name="副標題 2"/>
          <p:cNvSpPr>
            <a:spLocks noGrp="1"/>
          </p:cNvSpPr>
          <p:nvPr>
            <p:ph type="subTitle" idx="1"/>
          </p:nvPr>
        </p:nvSpPr>
        <p:spPr>
          <a:xfrm>
            <a:off x="1293845" y="5423420"/>
            <a:ext cx="9604310" cy="1151116"/>
          </a:xfrm>
        </p:spPr>
        <p:txBody>
          <a:bodyPr rtlCol="0">
            <a:normAutofit/>
          </a:bodyPr>
          <a:lstStyle/>
          <a:p>
            <a:pPr rtl="0"/>
            <a:r>
              <a:rPr lang="zh-TW" altLang="en-US" dirty="0"/>
              <a:t>景美國中  陳志杰</a:t>
            </a:r>
          </a:p>
        </p:txBody>
      </p:sp>
    </p:spTree>
    <p:extLst>
      <p:ext uri="{BB962C8B-B14F-4D97-AF65-F5344CB8AC3E}">
        <p14:creationId xmlns:p14="http://schemas.microsoft.com/office/powerpoint/2010/main" val="10690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8570CE0-03B5-4592-99F8-238FEAAE25B5}"/>
              </a:ext>
            </a:extLst>
          </p:cNvPr>
          <p:cNvSpPr>
            <a:spLocks noGrp="1"/>
          </p:cNvSpPr>
          <p:nvPr>
            <p:ph type="title"/>
          </p:nvPr>
        </p:nvSpPr>
        <p:spPr>
          <a:xfrm>
            <a:off x="640080" y="2094909"/>
            <a:ext cx="10552176" cy="1142385"/>
          </a:xfrm>
        </p:spPr>
        <p:txBody>
          <a:bodyPr>
            <a:noAutofit/>
          </a:bodyPr>
          <a:lstStyle/>
          <a:p>
            <a:r>
              <a:rPr lang="zh-TW" altLang="en-US" sz="4400" b="0" i="0" u="none" strike="noStrike" dirty="0">
                <a:solidFill>
                  <a:srgbClr val="0E76C0"/>
                </a:solidFill>
                <a:effectLst/>
                <a:latin typeface="+mj-ea"/>
                <a:ea typeface="+mj-ea"/>
                <a:hlinkClick r:id="rId2" tooltip="臺北市立各級學校教師請假作業補充規定"/>
              </a:rPr>
              <a:t>臺北市立各級學校教師請假作業補充規定</a:t>
            </a:r>
            <a:endParaRPr lang="zh-TW" altLang="en-US" sz="4400" dirty="0">
              <a:latin typeface="+mj-ea"/>
              <a:ea typeface="+mj-ea"/>
            </a:endParaRPr>
          </a:p>
        </p:txBody>
      </p:sp>
    </p:spTree>
    <p:extLst>
      <p:ext uri="{BB962C8B-B14F-4D97-AF65-F5344CB8AC3E}">
        <p14:creationId xmlns:p14="http://schemas.microsoft.com/office/powerpoint/2010/main" val="2149582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1">
            <a:extLst>
              <a:ext uri="{FF2B5EF4-FFF2-40B4-BE49-F238E27FC236}">
                <a16:creationId xmlns:a16="http://schemas.microsoft.com/office/drawing/2014/main" id="{B17535DB-383A-494D-A1F8-FA9510712C6D}"/>
              </a:ext>
            </a:extLst>
          </p:cNvPr>
          <p:cNvSpPr>
            <a:spLocks noGrp="1"/>
          </p:cNvSpPr>
          <p:nvPr>
            <p:ph type="title"/>
          </p:nvPr>
        </p:nvSpPr>
        <p:spPr>
          <a:xfrm>
            <a:off x="487632" y="5048959"/>
            <a:ext cx="9601200" cy="1142385"/>
          </a:xfrm>
        </p:spPr>
        <p:txBody>
          <a:bodyPr rtlCol="0"/>
          <a:lstStyle/>
          <a:p>
            <a:r>
              <a:rPr lang="zh-TW" altLang="en-US" b="1" dirty="0">
                <a:effectLst/>
                <a:hlinkClick r:id="rId2"/>
              </a:rPr>
              <a:t>我們再來投票吧</a:t>
            </a:r>
            <a:endParaRPr lang="zh-TW" altLang="en-US" b="1" dirty="0"/>
          </a:p>
        </p:txBody>
      </p:sp>
      <p:sp>
        <p:nvSpPr>
          <p:cNvPr id="10" name="文字方塊 9">
            <a:extLst>
              <a:ext uri="{FF2B5EF4-FFF2-40B4-BE49-F238E27FC236}">
                <a16:creationId xmlns:a16="http://schemas.microsoft.com/office/drawing/2014/main" id="{F0A28167-2948-4D4F-AB67-A9855E60B6E2}"/>
              </a:ext>
            </a:extLst>
          </p:cNvPr>
          <p:cNvSpPr txBox="1"/>
          <p:nvPr/>
        </p:nvSpPr>
        <p:spPr>
          <a:xfrm>
            <a:off x="4442460" y="6191344"/>
            <a:ext cx="7749540" cy="523220"/>
          </a:xfrm>
          <a:prstGeom prst="rect">
            <a:avLst/>
          </a:prstGeom>
          <a:noFill/>
        </p:spPr>
        <p:txBody>
          <a:bodyPr wrap="square">
            <a:spAutoFit/>
          </a:bodyPr>
          <a:lstStyle/>
          <a:p>
            <a:r>
              <a:rPr lang="en-US" altLang="zh-TW" sz="2800" dirty="0"/>
              <a:t>https://reurl.cc/mYaXe1</a:t>
            </a:r>
            <a:endParaRPr lang="zh-TW" altLang="en-US" sz="2800" dirty="0"/>
          </a:p>
        </p:txBody>
      </p:sp>
      <p:pic>
        <p:nvPicPr>
          <p:cNvPr id="3" name="圖片 2">
            <a:extLst>
              <a:ext uri="{FF2B5EF4-FFF2-40B4-BE49-F238E27FC236}">
                <a16:creationId xmlns:a16="http://schemas.microsoft.com/office/drawing/2014/main" id="{0144A8E2-D2BE-4F1B-8747-89AB3D098825}"/>
              </a:ext>
            </a:extLst>
          </p:cNvPr>
          <p:cNvPicPr>
            <a:picLocks noChangeAspect="1"/>
          </p:cNvPicPr>
          <p:nvPr/>
        </p:nvPicPr>
        <p:blipFill>
          <a:blip r:embed="rId3"/>
          <a:stretch>
            <a:fillRect/>
          </a:stretch>
        </p:blipFill>
        <p:spPr>
          <a:xfrm>
            <a:off x="4014216" y="268224"/>
            <a:ext cx="5586984" cy="5586984"/>
          </a:xfrm>
          <a:prstGeom prst="rect">
            <a:avLst/>
          </a:prstGeom>
        </p:spPr>
      </p:pic>
    </p:spTree>
    <p:extLst>
      <p:ext uri="{BB962C8B-B14F-4D97-AF65-F5344CB8AC3E}">
        <p14:creationId xmlns:p14="http://schemas.microsoft.com/office/powerpoint/2010/main" val="1643373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45432" y="978568"/>
            <a:ext cx="11373852" cy="1330226"/>
          </a:xfrm>
        </p:spPr>
        <p:txBody>
          <a:bodyPr rtlCol="0">
            <a:normAutofit/>
          </a:bodyPr>
          <a:lstStyle/>
          <a:p>
            <a:r>
              <a:rPr lang="zh-TW" altLang="en-US" b="1" dirty="0"/>
              <a:t>臺北市教育政策分析探討</a:t>
            </a:r>
          </a:p>
        </p:txBody>
      </p:sp>
      <p:sp>
        <p:nvSpPr>
          <p:cNvPr id="3" name="副標題 2"/>
          <p:cNvSpPr>
            <a:spLocks noGrp="1"/>
          </p:cNvSpPr>
          <p:nvPr>
            <p:ph type="subTitle" idx="1"/>
          </p:nvPr>
        </p:nvSpPr>
        <p:spPr>
          <a:xfrm>
            <a:off x="741516" y="2725426"/>
            <a:ext cx="9604310" cy="2038598"/>
          </a:xfrm>
        </p:spPr>
        <p:txBody>
          <a:bodyPr rtlCol="0">
            <a:normAutofit fontScale="92500" lnSpcReduction="10000"/>
          </a:bodyPr>
          <a:lstStyle/>
          <a:p>
            <a:pPr algn="ctr" rtl="0"/>
            <a:r>
              <a:rPr lang="en-US" altLang="zh-TW" sz="5400" b="1" dirty="0">
                <a:solidFill>
                  <a:schemeClr val="bg2"/>
                </a:solidFill>
                <a:effectLst/>
              </a:rPr>
              <a:t>●</a:t>
            </a:r>
            <a:r>
              <a:rPr lang="zh-TW" altLang="en-US" sz="5400" b="1" dirty="0">
                <a:solidFill>
                  <a:schemeClr val="bg2"/>
                </a:solidFill>
                <a:effectLst/>
              </a:rPr>
              <a:t>身心調適假</a:t>
            </a:r>
            <a:endParaRPr lang="en-US" altLang="zh-TW" sz="5400" b="1" dirty="0">
              <a:solidFill>
                <a:schemeClr val="bg2"/>
              </a:solidFill>
              <a:effectLst/>
            </a:endParaRPr>
          </a:p>
          <a:p>
            <a:pPr rtl="0"/>
            <a:endParaRPr lang="en-US" altLang="zh-TW" sz="5400" b="1" dirty="0">
              <a:solidFill>
                <a:schemeClr val="accent1"/>
              </a:solidFill>
              <a:effectLst/>
            </a:endParaRPr>
          </a:p>
          <a:p>
            <a:pPr algn="ctr" rtl="0"/>
            <a:r>
              <a:rPr lang="en-US" altLang="zh-TW" sz="5400" b="1" dirty="0">
                <a:solidFill>
                  <a:schemeClr val="accent1"/>
                </a:solidFill>
                <a:effectLst/>
              </a:rPr>
              <a:t>●</a:t>
            </a:r>
            <a:r>
              <a:rPr lang="zh-TW" altLang="en-US" sz="5400" b="1" dirty="0">
                <a:solidFill>
                  <a:schemeClr val="accent1"/>
                </a:solidFill>
                <a:effectLst/>
              </a:rPr>
              <a:t>校園霸凌與職場霸凌</a:t>
            </a:r>
            <a:endParaRPr lang="zh-TW" altLang="en-US" sz="5400" b="1" dirty="0">
              <a:solidFill>
                <a:schemeClr val="accent1"/>
              </a:solidFill>
            </a:endParaRPr>
          </a:p>
        </p:txBody>
      </p:sp>
    </p:spTree>
    <p:extLst>
      <p:ext uri="{BB962C8B-B14F-4D97-AF65-F5344CB8AC3E}">
        <p14:creationId xmlns:p14="http://schemas.microsoft.com/office/powerpoint/2010/main" val="1428815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818148" y="427718"/>
            <a:ext cx="11373852" cy="1330226"/>
          </a:xfrm>
        </p:spPr>
        <p:txBody>
          <a:bodyPr rtlCol="0">
            <a:normAutofit/>
          </a:bodyPr>
          <a:lstStyle/>
          <a:p>
            <a:r>
              <a:rPr lang="zh-TW" altLang="en-US" b="1" dirty="0"/>
              <a:t>校園霸凌防治準則</a:t>
            </a:r>
          </a:p>
        </p:txBody>
      </p:sp>
      <p:sp>
        <p:nvSpPr>
          <p:cNvPr id="3" name="副標題 2"/>
          <p:cNvSpPr>
            <a:spLocks noGrp="1"/>
          </p:cNvSpPr>
          <p:nvPr>
            <p:ph type="subTitle" idx="1"/>
          </p:nvPr>
        </p:nvSpPr>
        <p:spPr>
          <a:xfrm>
            <a:off x="804672" y="4549207"/>
            <a:ext cx="4142232" cy="1215962"/>
          </a:xfrm>
        </p:spPr>
        <p:txBody>
          <a:bodyPr rtlCol="0">
            <a:normAutofit/>
          </a:bodyPr>
          <a:lstStyle/>
          <a:p>
            <a:pPr algn="ctr" rtl="0"/>
            <a:r>
              <a:rPr lang="en-US" altLang="zh-TW" sz="5400" b="1" dirty="0">
                <a:solidFill>
                  <a:schemeClr val="accent1"/>
                </a:solidFill>
                <a:effectLst/>
              </a:rPr>
              <a:t>●</a:t>
            </a:r>
            <a:r>
              <a:rPr lang="zh-TW" altLang="en-US" sz="5400" b="1" dirty="0">
                <a:solidFill>
                  <a:schemeClr val="accent1"/>
                </a:solidFill>
                <a:effectLst/>
              </a:rPr>
              <a:t>校園霸凌</a:t>
            </a:r>
            <a:endParaRPr lang="zh-TW" altLang="en-US" sz="5400" b="1" dirty="0">
              <a:solidFill>
                <a:schemeClr val="accent1"/>
              </a:solidFill>
            </a:endParaRPr>
          </a:p>
        </p:txBody>
      </p:sp>
      <p:sp>
        <p:nvSpPr>
          <p:cNvPr id="5" name="文字方塊 4">
            <a:extLst>
              <a:ext uri="{FF2B5EF4-FFF2-40B4-BE49-F238E27FC236}">
                <a16:creationId xmlns:a16="http://schemas.microsoft.com/office/drawing/2014/main" id="{BFBC94B6-144F-45FB-AF8D-352E7EF0489A}"/>
              </a:ext>
            </a:extLst>
          </p:cNvPr>
          <p:cNvSpPr txBox="1"/>
          <p:nvPr/>
        </p:nvSpPr>
        <p:spPr>
          <a:xfrm>
            <a:off x="1027938" y="2240883"/>
            <a:ext cx="10694670" cy="1938992"/>
          </a:xfrm>
          <a:prstGeom prst="rect">
            <a:avLst/>
          </a:prstGeom>
          <a:noFill/>
        </p:spPr>
        <p:txBody>
          <a:bodyPr wrap="square">
            <a:spAutoFit/>
          </a:bodyPr>
          <a:lstStyle/>
          <a:p>
            <a:r>
              <a:rPr lang="en-US" altLang="zh-TW" sz="2400" b="0" i="0" dirty="0">
                <a:solidFill>
                  <a:srgbClr val="000000"/>
                </a:solidFill>
                <a:effectLst/>
                <a:latin typeface="+mn-ea"/>
              </a:rPr>
              <a:t>…</a:t>
            </a:r>
          </a:p>
          <a:p>
            <a:r>
              <a:rPr lang="zh-TW" altLang="en-US" sz="2400" dirty="0">
                <a:solidFill>
                  <a:srgbClr val="000000"/>
                </a:solidFill>
                <a:latin typeface="+mn-ea"/>
              </a:rPr>
              <a:t>四</a:t>
            </a:r>
            <a:r>
              <a:rPr lang="zh-TW" altLang="en-US" sz="2400" b="0" i="0" dirty="0">
                <a:solidFill>
                  <a:srgbClr val="000000"/>
                </a:solidFill>
                <a:effectLst/>
                <a:latin typeface="+mn-ea"/>
              </a:rPr>
              <a:t>、霸凌：指個人或集體持續以言語、文字、圖畫、符號、肢體動作、電子通　</a:t>
            </a:r>
            <a:br>
              <a:rPr lang="en-US" altLang="zh-TW" sz="2400" b="0" i="0" dirty="0">
                <a:solidFill>
                  <a:srgbClr val="000000"/>
                </a:solidFill>
                <a:effectLst/>
                <a:latin typeface="+mn-ea"/>
              </a:rPr>
            </a:br>
            <a:r>
              <a:rPr lang="zh-TW" altLang="en-US" sz="2400" b="0" i="0" dirty="0">
                <a:solidFill>
                  <a:srgbClr val="000000"/>
                </a:solidFill>
                <a:effectLst/>
                <a:latin typeface="+mn-ea"/>
              </a:rPr>
              <a:t>　　　　　訊、網際網路或其他方式，直接或間接對他人故意為貶抑、排擠、</a:t>
            </a:r>
            <a:br>
              <a:rPr lang="en-US" altLang="zh-TW" sz="2400" b="0" i="0" dirty="0">
                <a:solidFill>
                  <a:srgbClr val="000000"/>
                </a:solidFill>
                <a:effectLst/>
                <a:latin typeface="+mn-ea"/>
              </a:rPr>
            </a:br>
            <a:r>
              <a:rPr lang="zh-TW" altLang="en-US" sz="2400" b="0" i="0" dirty="0">
                <a:solidFill>
                  <a:srgbClr val="000000"/>
                </a:solidFill>
                <a:effectLst/>
                <a:latin typeface="+mn-ea"/>
              </a:rPr>
              <a:t>                    欺負、騷擾或戲弄等行為，使他人處於具有敵意或不友善環境，產</a:t>
            </a:r>
            <a:br>
              <a:rPr lang="en-US" altLang="zh-TW" sz="2400" b="0" i="0" dirty="0">
                <a:solidFill>
                  <a:srgbClr val="000000"/>
                </a:solidFill>
                <a:effectLst/>
                <a:latin typeface="+mn-ea"/>
              </a:rPr>
            </a:br>
            <a:r>
              <a:rPr lang="zh-TW" altLang="en-US" sz="2400" b="0" i="0" dirty="0">
                <a:solidFill>
                  <a:srgbClr val="000000"/>
                </a:solidFill>
                <a:effectLst/>
                <a:latin typeface="+mn-ea"/>
              </a:rPr>
              <a:t>                    生精神上、生理上或財產上之損害，或影響正常學習活動之進行</a:t>
            </a:r>
            <a:r>
              <a:rPr lang="zh-TW" altLang="en-US" sz="2400" b="0" i="0" dirty="0">
                <a:solidFill>
                  <a:srgbClr val="000000"/>
                </a:solidFill>
                <a:effectLst/>
                <a:latin typeface="細明體" panose="02020509000000000000" pitchFamily="49" charset="-120"/>
                <a:ea typeface="細明體" panose="02020509000000000000" pitchFamily="49" charset="-120"/>
              </a:rPr>
              <a:t>。</a:t>
            </a:r>
            <a:endParaRPr lang="zh-TW" altLang="en-US" sz="2400" dirty="0">
              <a:latin typeface="+mn-ea"/>
            </a:endParaRPr>
          </a:p>
        </p:txBody>
      </p:sp>
      <p:sp>
        <p:nvSpPr>
          <p:cNvPr id="6" name="文字方塊 5">
            <a:extLst>
              <a:ext uri="{FF2B5EF4-FFF2-40B4-BE49-F238E27FC236}">
                <a16:creationId xmlns:a16="http://schemas.microsoft.com/office/drawing/2014/main" id="{DEBB6776-1B75-4544-A27D-184A7410E632}"/>
              </a:ext>
            </a:extLst>
          </p:cNvPr>
          <p:cNvSpPr txBox="1"/>
          <p:nvPr/>
        </p:nvSpPr>
        <p:spPr>
          <a:xfrm>
            <a:off x="963930" y="1633345"/>
            <a:ext cx="7381494" cy="646331"/>
          </a:xfrm>
          <a:prstGeom prst="rect">
            <a:avLst/>
          </a:prstGeom>
          <a:noFill/>
        </p:spPr>
        <p:txBody>
          <a:bodyPr wrap="square">
            <a:spAutoFit/>
          </a:bodyPr>
          <a:lstStyle/>
          <a:p>
            <a:r>
              <a:rPr lang="en-US" altLang="zh-TW" sz="3600" dirty="0"/>
              <a:t>§4</a:t>
            </a:r>
          </a:p>
        </p:txBody>
      </p:sp>
    </p:spTree>
    <p:extLst>
      <p:ext uri="{BB962C8B-B14F-4D97-AF65-F5344CB8AC3E}">
        <p14:creationId xmlns:p14="http://schemas.microsoft.com/office/powerpoint/2010/main" val="3412965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818148" y="427718"/>
            <a:ext cx="11373852" cy="1330226"/>
          </a:xfrm>
        </p:spPr>
        <p:txBody>
          <a:bodyPr rtlCol="0">
            <a:normAutofit/>
          </a:bodyPr>
          <a:lstStyle/>
          <a:p>
            <a:r>
              <a:rPr lang="zh-TW" altLang="en-US" b="1" dirty="0"/>
              <a:t>校園霸凌防治準則</a:t>
            </a:r>
          </a:p>
        </p:txBody>
      </p:sp>
      <p:sp>
        <p:nvSpPr>
          <p:cNvPr id="3" name="副標題 2"/>
          <p:cNvSpPr>
            <a:spLocks noGrp="1"/>
          </p:cNvSpPr>
          <p:nvPr>
            <p:ph type="subTitle" idx="1"/>
          </p:nvPr>
        </p:nvSpPr>
        <p:spPr>
          <a:xfrm>
            <a:off x="804672" y="4549207"/>
            <a:ext cx="4142232" cy="1215962"/>
          </a:xfrm>
        </p:spPr>
        <p:txBody>
          <a:bodyPr rtlCol="0">
            <a:normAutofit/>
          </a:bodyPr>
          <a:lstStyle/>
          <a:p>
            <a:pPr algn="ctr" rtl="0"/>
            <a:r>
              <a:rPr lang="en-US" altLang="zh-TW" sz="5400" b="1" dirty="0">
                <a:solidFill>
                  <a:schemeClr val="accent1"/>
                </a:solidFill>
                <a:effectLst/>
              </a:rPr>
              <a:t>●</a:t>
            </a:r>
            <a:r>
              <a:rPr lang="zh-TW" altLang="en-US" sz="5400" b="1" dirty="0">
                <a:solidFill>
                  <a:schemeClr val="accent1"/>
                </a:solidFill>
                <a:effectLst/>
              </a:rPr>
              <a:t>校園霸凌</a:t>
            </a:r>
            <a:endParaRPr lang="zh-TW" altLang="en-US" sz="5400" b="1" dirty="0">
              <a:solidFill>
                <a:schemeClr val="accent1"/>
              </a:solidFill>
            </a:endParaRPr>
          </a:p>
        </p:txBody>
      </p:sp>
      <p:sp>
        <p:nvSpPr>
          <p:cNvPr id="5" name="文字方塊 4">
            <a:extLst>
              <a:ext uri="{FF2B5EF4-FFF2-40B4-BE49-F238E27FC236}">
                <a16:creationId xmlns:a16="http://schemas.microsoft.com/office/drawing/2014/main" id="{BFBC94B6-144F-45FB-AF8D-352E7EF0489A}"/>
              </a:ext>
            </a:extLst>
          </p:cNvPr>
          <p:cNvSpPr txBox="1"/>
          <p:nvPr/>
        </p:nvSpPr>
        <p:spPr>
          <a:xfrm>
            <a:off x="1027938" y="2240883"/>
            <a:ext cx="10694670" cy="2308324"/>
          </a:xfrm>
          <a:prstGeom prst="rect">
            <a:avLst/>
          </a:prstGeom>
          <a:noFill/>
        </p:spPr>
        <p:txBody>
          <a:bodyPr wrap="square">
            <a:spAutoFit/>
          </a:bodyPr>
          <a:lstStyle/>
          <a:p>
            <a:r>
              <a:rPr lang="en-US" altLang="zh-TW" sz="3600" b="0" i="0" dirty="0">
                <a:solidFill>
                  <a:srgbClr val="000000"/>
                </a:solidFill>
                <a:effectLst/>
                <a:latin typeface="細明體" panose="02020509000000000000" pitchFamily="49" charset="-120"/>
                <a:ea typeface="細明體" panose="02020509000000000000" pitchFamily="49" charset="-120"/>
              </a:rPr>
              <a:t>…</a:t>
            </a:r>
          </a:p>
          <a:p>
            <a:r>
              <a:rPr lang="zh-TW" altLang="en-US" sz="3600" b="0" i="0" dirty="0">
                <a:solidFill>
                  <a:srgbClr val="000000"/>
                </a:solidFill>
                <a:effectLst/>
                <a:latin typeface="+mn-ea"/>
              </a:rPr>
              <a:t>五、校園霸凌：指相同或不同學校校長及教師、職   </a:t>
            </a:r>
            <a:br>
              <a:rPr lang="en-US" altLang="zh-TW" sz="3600" b="0" i="0" dirty="0">
                <a:solidFill>
                  <a:srgbClr val="000000"/>
                </a:solidFill>
                <a:effectLst/>
                <a:latin typeface="+mn-ea"/>
              </a:rPr>
            </a:br>
            <a:r>
              <a:rPr lang="en-US" altLang="zh-TW" sz="3600" b="0" i="0" dirty="0">
                <a:solidFill>
                  <a:srgbClr val="000000"/>
                </a:solidFill>
                <a:effectLst/>
                <a:latin typeface="+mn-ea"/>
              </a:rPr>
              <a:t>        </a:t>
            </a:r>
            <a:r>
              <a:rPr lang="zh-TW" altLang="en-US" sz="3600" b="0" i="0" dirty="0">
                <a:solidFill>
                  <a:srgbClr val="000000"/>
                </a:solidFill>
                <a:effectLst/>
                <a:latin typeface="+mn-ea"/>
              </a:rPr>
              <a:t>員、工友、學生對學生，於校園內、外發生之  </a:t>
            </a:r>
            <a:br>
              <a:rPr lang="en-US" altLang="zh-TW" sz="3600" b="0" i="0" dirty="0">
                <a:solidFill>
                  <a:srgbClr val="000000"/>
                </a:solidFill>
                <a:effectLst/>
                <a:latin typeface="+mn-ea"/>
              </a:rPr>
            </a:br>
            <a:r>
              <a:rPr lang="zh-TW" altLang="en-US" sz="3600" b="0" i="0" dirty="0">
                <a:solidFill>
                  <a:srgbClr val="000000"/>
                </a:solidFill>
                <a:effectLst/>
                <a:latin typeface="+mn-ea"/>
              </a:rPr>
              <a:t>　　霸凌行為。</a:t>
            </a:r>
            <a:endParaRPr lang="zh-TW" altLang="en-US" sz="3600" dirty="0">
              <a:latin typeface="+mn-ea"/>
            </a:endParaRPr>
          </a:p>
        </p:txBody>
      </p:sp>
      <p:sp>
        <p:nvSpPr>
          <p:cNvPr id="6" name="文字方塊 5">
            <a:extLst>
              <a:ext uri="{FF2B5EF4-FFF2-40B4-BE49-F238E27FC236}">
                <a16:creationId xmlns:a16="http://schemas.microsoft.com/office/drawing/2014/main" id="{DEBB6776-1B75-4544-A27D-184A7410E632}"/>
              </a:ext>
            </a:extLst>
          </p:cNvPr>
          <p:cNvSpPr txBox="1"/>
          <p:nvPr/>
        </p:nvSpPr>
        <p:spPr>
          <a:xfrm>
            <a:off x="963930" y="1633345"/>
            <a:ext cx="7381494" cy="646331"/>
          </a:xfrm>
          <a:prstGeom prst="rect">
            <a:avLst/>
          </a:prstGeom>
          <a:noFill/>
        </p:spPr>
        <p:txBody>
          <a:bodyPr wrap="square">
            <a:spAutoFit/>
          </a:bodyPr>
          <a:lstStyle/>
          <a:p>
            <a:r>
              <a:rPr lang="en-US" altLang="zh-TW" sz="3600" dirty="0"/>
              <a:t>§4</a:t>
            </a:r>
          </a:p>
        </p:txBody>
      </p:sp>
    </p:spTree>
    <p:extLst>
      <p:ext uri="{BB962C8B-B14F-4D97-AF65-F5344CB8AC3E}">
        <p14:creationId xmlns:p14="http://schemas.microsoft.com/office/powerpoint/2010/main" val="4273520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89548" y="303119"/>
            <a:ext cx="11373852" cy="1330226"/>
          </a:xfrm>
        </p:spPr>
        <p:txBody>
          <a:bodyPr rtlCol="0">
            <a:normAutofit/>
          </a:bodyPr>
          <a:lstStyle/>
          <a:p>
            <a:r>
              <a:rPr lang="zh-TW" altLang="en-US" sz="3200" b="1" dirty="0"/>
              <a:t>臺北市政府及所屬各機關學校員工職場霸凌防治與申訴作業注意事項</a:t>
            </a:r>
          </a:p>
        </p:txBody>
      </p:sp>
      <p:sp>
        <p:nvSpPr>
          <p:cNvPr id="3" name="副標題 2"/>
          <p:cNvSpPr>
            <a:spLocks noGrp="1"/>
          </p:cNvSpPr>
          <p:nvPr>
            <p:ph type="subTitle" idx="1"/>
          </p:nvPr>
        </p:nvSpPr>
        <p:spPr>
          <a:xfrm>
            <a:off x="804672" y="4549207"/>
            <a:ext cx="4142232" cy="1215962"/>
          </a:xfrm>
        </p:spPr>
        <p:txBody>
          <a:bodyPr rtlCol="0">
            <a:normAutofit/>
          </a:bodyPr>
          <a:lstStyle/>
          <a:p>
            <a:pPr algn="ctr" rtl="0"/>
            <a:r>
              <a:rPr lang="en-US" altLang="zh-TW" sz="5400" b="1" dirty="0">
                <a:solidFill>
                  <a:schemeClr val="accent1"/>
                </a:solidFill>
                <a:effectLst/>
              </a:rPr>
              <a:t>●</a:t>
            </a:r>
            <a:r>
              <a:rPr lang="zh-TW" altLang="en-US" sz="5400" b="1" dirty="0">
                <a:solidFill>
                  <a:schemeClr val="accent1"/>
                </a:solidFill>
                <a:effectLst/>
              </a:rPr>
              <a:t>職場霸凌</a:t>
            </a:r>
            <a:endParaRPr lang="zh-TW" altLang="en-US" sz="5400" b="1" dirty="0">
              <a:solidFill>
                <a:schemeClr val="accent1"/>
              </a:solidFill>
            </a:endParaRPr>
          </a:p>
        </p:txBody>
      </p:sp>
      <p:sp>
        <p:nvSpPr>
          <p:cNvPr id="5" name="文字方塊 4">
            <a:extLst>
              <a:ext uri="{FF2B5EF4-FFF2-40B4-BE49-F238E27FC236}">
                <a16:creationId xmlns:a16="http://schemas.microsoft.com/office/drawing/2014/main" id="{BFBC94B6-144F-45FB-AF8D-352E7EF0489A}"/>
              </a:ext>
            </a:extLst>
          </p:cNvPr>
          <p:cNvSpPr txBox="1"/>
          <p:nvPr/>
        </p:nvSpPr>
        <p:spPr>
          <a:xfrm>
            <a:off x="1027938" y="2240883"/>
            <a:ext cx="10694670" cy="2308324"/>
          </a:xfrm>
          <a:prstGeom prst="rect">
            <a:avLst/>
          </a:prstGeom>
          <a:noFill/>
        </p:spPr>
        <p:txBody>
          <a:bodyPr wrap="square">
            <a:spAutoFit/>
          </a:bodyPr>
          <a:lstStyle/>
          <a:p>
            <a:r>
              <a:rPr lang="en-US" altLang="zh-TW" sz="2400" b="0" i="0" dirty="0">
                <a:solidFill>
                  <a:srgbClr val="000000"/>
                </a:solidFill>
                <a:effectLst/>
                <a:latin typeface="+mn-ea"/>
              </a:rPr>
              <a:t>…</a:t>
            </a:r>
          </a:p>
          <a:p>
            <a:r>
              <a:rPr lang="zh-TW" altLang="en-US" sz="2400" b="0" i="0" dirty="0">
                <a:solidFill>
                  <a:srgbClr val="212529"/>
                </a:solidFill>
                <a:effectLst/>
                <a:latin typeface="+mn-ea"/>
              </a:rPr>
              <a:t>（二）職場霸凌：指員工在工作場所或執行職務時，遭個人或集體以持續性言語、文字、肢體動作或其他方式，為貶抑、排擠、欺負、騷擾等行為；或遭主管人員藉由權力濫用而對員工為持續性之冒犯、威 脅、冷落、孤立或侮辱行為，使其處於具有敵意、羞辱、被孤立或 不友善之職場環境，因而產生精神上、生理上或財產上之損害，或 影響正常工作之進行。</a:t>
            </a:r>
            <a:endParaRPr lang="zh-TW" altLang="en-US" sz="2400" dirty="0">
              <a:latin typeface="+mn-ea"/>
            </a:endParaRPr>
          </a:p>
        </p:txBody>
      </p:sp>
      <p:sp>
        <p:nvSpPr>
          <p:cNvPr id="6" name="文字方塊 5">
            <a:extLst>
              <a:ext uri="{FF2B5EF4-FFF2-40B4-BE49-F238E27FC236}">
                <a16:creationId xmlns:a16="http://schemas.microsoft.com/office/drawing/2014/main" id="{DEBB6776-1B75-4544-A27D-184A7410E632}"/>
              </a:ext>
            </a:extLst>
          </p:cNvPr>
          <p:cNvSpPr txBox="1"/>
          <p:nvPr/>
        </p:nvSpPr>
        <p:spPr>
          <a:xfrm>
            <a:off x="589548" y="1620770"/>
            <a:ext cx="7381494" cy="646331"/>
          </a:xfrm>
          <a:prstGeom prst="rect">
            <a:avLst/>
          </a:prstGeom>
          <a:noFill/>
        </p:spPr>
        <p:txBody>
          <a:bodyPr wrap="square">
            <a:spAutoFit/>
          </a:bodyPr>
          <a:lstStyle/>
          <a:p>
            <a:r>
              <a:rPr lang="en-US" altLang="zh-TW" sz="3600" dirty="0"/>
              <a:t>§2</a:t>
            </a:r>
          </a:p>
        </p:txBody>
      </p:sp>
    </p:spTree>
    <p:extLst>
      <p:ext uri="{BB962C8B-B14F-4D97-AF65-F5344CB8AC3E}">
        <p14:creationId xmlns:p14="http://schemas.microsoft.com/office/powerpoint/2010/main" val="1982603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89548" y="303119"/>
            <a:ext cx="11373852" cy="1330226"/>
          </a:xfrm>
        </p:spPr>
        <p:txBody>
          <a:bodyPr rtlCol="0">
            <a:normAutofit/>
          </a:bodyPr>
          <a:lstStyle/>
          <a:p>
            <a:r>
              <a:rPr lang="zh-TW" altLang="en-US" sz="3200" b="1" dirty="0"/>
              <a:t>臺北市政府及所屬各機關學校員工職場霸凌防治與申訴作業注意事項</a:t>
            </a:r>
          </a:p>
        </p:txBody>
      </p:sp>
      <p:sp>
        <p:nvSpPr>
          <p:cNvPr id="3" name="副標題 2"/>
          <p:cNvSpPr>
            <a:spLocks noGrp="1"/>
          </p:cNvSpPr>
          <p:nvPr>
            <p:ph type="subTitle" idx="1"/>
          </p:nvPr>
        </p:nvSpPr>
        <p:spPr>
          <a:xfrm>
            <a:off x="804672" y="4549207"/>
            <a:ext cx="4142232" cy="1215962"/>
          </a:xfrm>
        </p:spPr>
        <p:txBody>
          <a:bodyPr rtlCol="0">
            <a:normAutofit/>
          </a:bodyPr>
          <a:lstStyle/>
          <a:p>
            <a:pPr algn="ctr" rtl="0"/>
            <a:r>
              <a:rPr lang="en-US" altLang="zh-TW" sz="5400" b="1" dirty="0">
                <a:solidFill>
                  <a:schemeClr val="accent1"/>
                </a:solidFill>
                <a:effectLst/>
              </a:rPr>
              <a:t>●</a:t>
            </a:r>
            <a:r>
              <a:rPr lang="zh-TW" altLang="en-US" sz="5400" b="1" dirty="0">
                <a:solidFill>
                  <a:schemeClr val="accent1"/>
                </a:solidFill>
                <a:effectLst/>
              </a:rPr>
              <a:t>職場霸凌</a:t>
            </a:r>
            <a:endParaRPr lang="zh-TW" altLang="en-US" sz="5400" b="1" dirty="0">
              <a:solidFill>
                <a:schemeClr val="accent1"/>
              </a:solidFill>
            </a:endParaRPr>
          </a:p>
        </p:txBody>
      </p:sp>
      <p:sp>
        <p:nvSpPr>
          <p:cNvPr id="5" name="文字方塊 4">
            <a:extLst>
              <a:ext uri="{FF2B5EF4-FFF2-40B4-BE49-F238E27FC236}">
                <a16:creationId xmlns:a16="http://schemas.microsoft.com/office/drawing/2014/main" id="{BFBC94B6-144F-45FB-AF8D-352E7EF0489A}"/>
              </a:ext>
            </a:extLst>
          </p:cNvPr>
          <p:cNvSpPr txBox="1"/>
          <p:nvPr/>
        </p:nvSpPr>
        <p:spPr>
          <a:xfrm>
            <a:off x="963930" y="2279676"/>
            <a:ext cx="10694670" cy="1569660"/>
          </a:xfrm>
          <a:prstGeom prst="rect">
            <a:avLst/>
          </a:prstGeom>
          <a:noFill/>
        </p:spPr>
        <p:txBody>
          <a:bodyPr wrap="square">
            <a:spAutoFit/>
          </a:bodyPr>
          <a:lstStyle/>
          <a:p>
            <a:r>
              <a:rPr lang="en-US" altLang="zh-TW" sz="3200" dirty="0">
                <a:solidFill>
                  <a:srgbClr val="212529"/>
                </a:solidFill>
                <a:latin typeface="+mn-ea"/>
              </a:rPr>
              <a:t> (</a:t>
            </a:r>
            <a:r>
              <a:rPr lang="zh-TW" altLang="en-US" sz="3200" dirty="0">
                <a:solidFill>
                  <a:srgbClr val="212529"/>
                </a:solidFill>
                <a:latin typeface="+mn-ea"/>
              </a:rPr>
              <a:t>一</a:t>
            </a:r>
            <a:r>
              <a:rPr lang="en-US" altLang="zh-TW" sz="3200" b="0" i="0" dirty="0">
                <a:solidFill>
                  <a:srgbClr val="212529"/>
                </a:solidFill>
                <a:effectLst/>
                <a:latin typeface="+mn-ea"/>
              </a:rPr>
              <a:t>)</a:t>
            </a:r>
            <a:r>
              <a:rPr lang="zh-TW" altLang="en-US" sz="3200" b="0" i="0" dirty="0">
                <a:solidFill>
                  <a:srgbClr val="212529"/>
                </a:solidFill>
                <a:effectLst/>
                <a:latin typeface="+mn-ea"/>
              </a:rPr>
              <a:t>責任檢討</a:t>
            </a:r>
            <a:endParaRPr lang="en-US" altLang="zh-TW" sz="3200" b="0" i="0" dirty="0">
              <a:solidFill>
                <a:srgbClr val="212529"/>
              </a:solidFill>
              <a:effectLst/>
              <a:latin typeface="+mn-ea"/>
            </a:endParaRPr>
          </a:p>
          <a:p>
            <a:r>
              <a:rPr lang="zh-TW" altLang="en-US" sz="3200" dirty="0">
                <a:solidFill>
                  <a:srgbClr val="212529"/>
                </a:solidFill>
                <a:latin typeface="+mn-ea"/>
              </a:rPr>
              <a:t> </a:t>
            </a:r>
            <a:r>
              <a:rPr lang="en-US" altLang="zh-TW" sz="3200" dirty="0">
                <a:solidFill>
                  <a:srgbClr val="212529"/>
                </a:solidFill>
                <a:latin typeface="+mn-ea"/>
              </a:rPr>
              <a:t>(</a:t>
            </a:r>
            <a:r>
              <a:rPr lang="zh-TW" altLang="en-US" sz="3200" dirty="0">
                <a:solidFill>
                  <a:srgbClr val="212529"/>
                </a:solidFill>
                <a:latin typeface="+mn-ea"/>
              </a:rPr>
              <a:t>二</a:t>
            </a:r>
            <a:r>
              <a:rPr lang="en-US" altLang="zh-TW" sz="3200" dirty="0">
                <a:solidFill>
                  <a:srgbClr val="212529"/>
                </a:solidFill>
                <a:latin typeface="+mn-ea"/>
              </a:rPr>
              <a:t>)</a:t>
            </a:r>
            <a:r>
              <a:rPr lang="zh-TW" altLang="en-US" sz="3200" dirty="0">
                <a:solidFill>
                  <a:srgbClr val="212529"/>
                </a:solidFill>
                <a:latin typeface="+mn-ea"/>
              </a:rPr>
              <a:t>職務調整</a:t>
            </a:r>
            <a:br>
              <a:rPr lang="en-US" altLang="zh-TW" sz="3200" dirty="0">
                <a:solidFill>
                  <a:srgbClr val="212529"/>
                </a:solidFill>
                <a:latin typeface="+mn-ea"/>
              </a:rPr>
            </a:br>
            <a:r>
              <a:rPr lang="zh-TW" altLang="en-US" sz="3200" dirty="0">
                <a:solidFill>
                  <a:srgbClr val="212529"/>
                </a:solidFill>
                <a:latin typeface="+mn-ea"/>
              </a:rPr>
              <a:t> </a:t>
            </a:r>
            <a:r>
              <a:rPr lang="en-US" altLang="zh-TW" sz="3200" dirty="0">
                <a:solidFill>
                  <a:srgbClr val="212529"/>
                </a:solidFill>
                <a:latin typeface="+mn-ea"/>
              </a:rPr>
              <a:t>(</a:t>
            </a:r>
            <a:r>
              <a:rPr lang="zh-TW" altLang="en-US" sz="3200" dirty="0">
                <a:solidFill>
                  <a:srgbClr val="212529"/>
                </a:solidFill>
                <a:latin typeface="+mn-ea"/>
              </a:rPr>
              <a:t>三</a:t>
            </a:r>
            <a:r>
              <a:rPr lang="en-US" altLang="zh-TW" sz="3200" dirty="0">
                <a:solidFill>
                  <a:srgbClr val="212529"/>
                </a:solidFill>
                <a:latin typeface="+mn-ea"/>
              </a:rPr>
              <a:t>)</a:t>
            </a:r>
            <a:r>
              <a:rPr lang="zh-TW" altLang="en-US" sz="3200" dirty="0">
                <a:solidFill>
                  <a:srgbClr val="212529"/>
                </a:solidFill>
                <a:latin typeface="+mn-ea"/>
              </a:rPr>
              <a:t>追蹤輔導</a:t>
            </a:r>
            <a:endParaRPr lang="zh-TW" altLang="en-US" sz="3200" dirty="0">
              <a:latin typeface="+mn-ea"/>
            </a:endParaRPr>
          </a:p>
        </p:txBody>
      </p:sp>
      <p:sp>
        <p:nvSpPr>
          <p:cNvPr id="6" name="文字方塊 5">
            <a:extLst>
              <a:ext uri="{FF2B5EF4-FFF2-40B4-BE49-F238E27FC236}">
                <a16:creationId xmlns:a16="http://schemas.microsoft.com/office/drawing/2014/main" id="{DEBB6776-1B75-4544-A27D-184A7410E632}"/>
              </a:ext>
            </a:extLst>
          </p:cNvPr>
          <p:cNvSpPr txBox="1"/>
          <p:nvPr/>
        </p:nvSpPr>
        <p:spPr>
          <a:xfrm>
            <a:off x="671322" y="1633345"/>
            <a:ext cx="7381494" cy="646331"/>
          </a:xfrm>
          <a:prstGeom prst="rect">
            <a:avLst/>
          </a:prstGeom>
          <a:noFill/>
        </p:spPr>
        <p:txBody>
          <a:bodyPr wrap="square">
            <a:spAutoFit/>
          </a:bodyPr>
          <a:lstStyle/>
          <a:p>
            <a:r>
              <a:rPr lang="en-US" altLang="zh-TW" sz="3600" dirty="0"/>
              <a:t>§12</a:t>
            </a:r>
          </a:p>
        </p:txBody>
      </p:sp>
    </p:spTree>
    <p:extLst>
      <p:ext uri="{BB962C8B-B14F-4D97-AF65-F5344CB8AC3E}">
        <p14:creationId xmlns:p14="http://schemas.microsoft.com/office/powerpoint/2010/main" val="2841260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568576F-7E50-4E25-88C1-AD2B183327CF}"/>
              </a:ext>
            </a:extLst>
          </p:cNvPr>
          <p:cNvSpPr>
            <a:spLocks noGrp="1"/>
          </p:cNvSpPr>
          <p:nvPr>
            <p:ph type="title"/>
          </p:nvPr>
        </p:nvSpPr>
        <p:spPr>
          <a:xfrm>
            <a:off x="6356730" y="5294376"/>
            <a:ext cx="5605272" cy="868065"/>
          </a:xfrm>
        </p:spPr>
        <p:txBody>
          <a:bodyPr>
            <a:normAutofit fontScale="90000"/>
          </a:bodyPr>
          <a:lstStyle/>
          <a:p>
            <a:r>
              <a:rPr lang="zh-TW" altLang="en-US" dirty="0">
                <a:solidFill>
                  <a:schemeClr val="tx2"/>
                </a:solidFill>
              </a:rPr>
              <a:t>台北市教師會：公開資訊觀測站</a:t>
            </a:r>
          </a:p>
        </p:txBody>
      </p:sp>
      <p:pic>
        <p:nvPicPr>
          <p:cNvPr id="5" name="內容版面配置區 4">
            <a:extLst>
              <a:ext uri="{FF2B5EF4-FFF2-40B4-BE49-F238E27FC236}">
                <a16:creationId xmlns:a16="http://schemas.microsoft.com/office/drawing/2014/main" id="{6A46768F-4CEB-477F-AC08-C9CD373A434C}"/>
              </a:ext>
            </a:extLst>
          </p:cNvPr>
          <p:cNvPicPr>
            <a:picLocks noGrp="1" noChangeAspect="1"/>
          </p:cNvPicPr>
          <p:nvPr>
            <p:ph idx="1"/>
          </p:nvPr>
        </p:nvPicPr>
        <p:blipFill>
          <a:blip r:embed="rId2"/>
          <a:stretch>
            <a:fillRect/>
          </a:stretch>
        </p:blipFill>
        <p:spPr>
          <a:xfrm>
            <a:off x="3346830" y="467742"/>
            <a:ext cx="5025900" cy="5025900"/>
          </a:xfrm>
        </p:spPr>
      </p:pic>
      <p:sp>
        <p:nvSpPr>
          <p:cNvPr id="6" name="標題 1">
            <a:extLst>
              <a:ext uri="{FF2B5EF4-FFF2-40B4-BE49-F238E27FC236}">
                <a16:creationId xmlns:a16="http://schemas.microsoft.com/office/drawing/2014/main" id="{84C2BB22-3DD6-46C6-901D-C6868EF9C9FE}"/>
              </a:ext>
            </a:extLst>
          </p:cNvPr>
          <p:cNvSpPr txBox="1">
            <a:spLocks/>
          </p:cNvSpPr>
          <p:nvPr/>
        </p:nvSpPr>
        <p:spPr>
          <a:xfrm>
            <a:off x="336930" y="3501900"/>
            <a:ext cx="6019800" cy="398348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kern="1200">
                <a:solidFill>
                  <a:schemeClr val="accent1">
                    <a:lumMod val="75000"/>
                  </a:schemeClr>
                </a:solidFill>
                <a:latin typeface="Microsoft JhengHei UI" panose="020B0604030504040204" pitchFamily="34" charset="-120"/>
                <a:ea typeface="Microsoft JhengHei UI" panose="020B0604030504040204" pitchFamily="34" charset="-120"/>
                <a:cs typeface="+mj-cs"/>
              </a:defRPr>
            </a:lvl1pPr>
          </a:lstStyle>
          <a:p>
            <a:endParaRPr lang="en-US" altLang="zh-TW" dirty="0"/>
          </a:p>
          <a:p>
            <a:endParaRPr lang="en-US" altLang="zh-TW" dirty="0"/>
          </a:p>
          <a:p>
            <a:endParaRPr lang="zh-TW" altLang="en-US" dirty="0"/>
          </a:p>
        </p:txBody>
      </p:sp>
    </p:spTree>
    <p:extLst>
      <p:ext uri="{BB962C8B-B14F-4D97-AF65-F5344CB8AC3E}">
        <p14:creationId xmlns:p14="http://schemas.microsoft.com/office/powerpoint/2010/main" val="3664265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45432" y="978568"/>
            <a:ext cx="11373852" cy="1330226"/>
          </a:xfrm>
        </p:spPr>
        <p:txBody>
          <a:bodyPr rtlCol="0">
            <a:normAutofit/>
          </a:bodyPr>
          <a:lstStyle/>
          <a:p>
            <a:r>
              <a:rPr lang="zh-TW" altLang="en-US" b="1" dirty="0"/>
              <a:t>臺北市教育政策分析探討</a:t>
            </a:r>
          </a:p>
        </p:txBody>
      </p:sp>
      <p:sp>
        <p:nvSpPr>
          <p:cNvPr id="3" name="副標題 2"/>
          <p:cNvSpPr>
            <a:spLocks noGrp="1"/>
          </p:cNvSpPr>
          <p:nvPr>
            <p:ph type="subTitle" idx="1"/>
          </p:nvPr>
        </p:nvSpPr>
        <p:spPr>
          <a:xfrm>
            <a:off x="741516" y="2725426"/>
            <a:ext cx="9604310" cy="2038598"/>
          </a:xfrm>
        </p:spPr>
        <p:txBody>
          <a:bodyPr rtlCol="0">
            <a:normAutofit fontScale="92500" lnSpcReduction="10000"/>
          </a:bodyPr>
          <a:lstStyle/>
          <a:p>
            <a:pPr algn="ctr" rtl="0"/>
            <a:r>
              <a:rPr lang="en-US" altLang="zh-TW" sz="5400" b="1" dirty="0">
                <a:solidFill>
                  <a:schemeClr val="accent1"/>
                </a:solidFill>
                <a:effectLst/>
              </a:rPr>
              <a:t>●</a:t>
            </a:r>
            <a:r>
              <a:rPr lang="zh-TW" altLang="en-US" sz="5400" b="1" dirty="0">
                <a:solidFill>
                  <a:schemeClr val="accent1"/>
                </a:solidFill>
                <a:effectLst/>
              </a:rPr>
              <a:t>身心調適假</a:t>
            </a:r>
            <a:endParaRPr lang="en-US" altLang="zh-TW" sz="5400" b="1" dirty="0">
              <a:solidFill>
                <a:schemeClr val="accent1"/>
              </a:solidFill>
              <a:effectLst/>
            </a:endParaRPr>
          </a:p>
          <a:p>
            <a:pPr rtl="0"/>
            <a:endParaRPr lang="en-US" altLang="zh-TW" sz="5400" b="1" dirty="0">
              <a:solidFill>
                <a:schemeClr val="accent1"/>
              </a:solidFill>
              <a:effectLst/>
            </a:endParaRPr>
          </a:p>
          <a:p>
            <a:pPr algn="ctr" rtl="0"/>
            <a:r>
              <a:rPr lang="en-US" altLang="zh-TW" sz="5400" b="1" dirty="0">
                <a:solidFill>
                  <a:schemeClr val="accent1"/>
                </a:solidFill>
                <a:effectLst/>
              </a:rPr>
              <a:t>●</a:t>
            </a:r>
            <a:r>
              <a:rPr lang="zh-TW" altLang="en-US" sz="5400" b="1" dirty="0">
                <a:solidFill>
                  <a:schemeClr val="accent1"/>
                </a:solidFill>
                <a:effectLst/>
              </a:rPr>
              <a:t>校園霸凌</a:t>
            </a:r>
            <a:r>
              <a:rPr lang="zh-TW" altLang="en-US" sz="5400" b="1" dirty="0">
                <a:solidFill>
                  <a:schemeClr val="accent1"/>
                </a:solidFill>
              </a:rPr>
              <a:t>與職場霸凌</a:t>
            </a:r>
          </a:p>
        </p:txBody>
      </p:sp>
    </p:spTree>
    <p:extLst>
      <p:ext uri="{BB962C8B-B14F-4D97-AF65-F5344CB8AC3E}">
        <p14:creationId xmlns:p14="http://schemas.microsoft.com/office/powerpoint/2010/main" val="4009543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87632" y="5048959"/>
            <a:ext cx="9601200" cy="1142385"/>
          </a:xfrm>
        </p:spPr>
        <p:txBody>
          <a:bodyPr rtlCol="0"/>
          <a:lstStyle/>
          <a:p>
            <a:r>
              <a:rPr lang="zh-TW" altLang="en-US" b="1" dirty="0">
                <a:effectLst/>
              </a:rPr>
              <a:t>教育部修正「教師請假規則」 </a:t>
            </a:r>
            <a:br>
              <a:rPr lang="zh-TW" altLang="en-US" b="1" dirty="0"/>
            </a:br>
            <a:r>
              <a:rPr lang="zh-TW" altLang="en-US" b="1" dirty="0">
                <a:effectLst/>
              </a:rPr>
              <a:t>增訂身心調適假 營造友善職場環境</a:t>
            </a:r>
            <a:endParaRPr lang="zh-TW" altLang="en-US" b="1" dirty="0"/>
          </a:p>
        </p:txBody>
      </p:sp>
      <p:sp>
        <p:nvSpPr>
          <p:cNvPr id="5" name="內容預留位置 2">
            <a:extLst>
              <a:ext uri="{FF2B5EF4-FFF2-40B4-BE49-F238E27FC236}">
                <a16:creationId xmlns:a16="http://schemas.microsoft.com/office/drawing/2014/main" id="{CFF7C943-7DEB-46F4-ABAC-8D1553FCC80D}"/>
              </a:ext>
            </a:extLst>
          </p:cNvPr>
          <p:cNvSpPr txBox="1">
            <a:spLocks/>
          </p:cNvSpPr>
          <p:nvPr/>
        </p:nvSpPr>
        <p:spPr>
          <a:xfrm>
            <a:off x="487632" y="666656"/>
            <a:ext cx="9601200" cy="5558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icrosoft JhengHei UI" panose="020B0604030504040204" pitchFamily="34" charset="-120"/>
                <a:ea typeface="Microsoft JhengHei UI" panose="020B0604030504040204" pitchFamily="34" charset="-120"/>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icrosoft JhengHei UI" panose="020B0604030504040204" pitchFamily="34" charset="-120"/>
                <a:ea typeface="Microsoft JhengHei UI" panose="020B0604030504040204" pitchFamily="34" charset="-120"/>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icrosoft JhengHei UI" panose="020B0604030504040204" pitchFamily="34" charset="-120"/>
                <a:ea typeface="Microsoft JhengHei UI" panose="020B0604030504040204" pitchFamily="34" charset="-120"/>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icrosoft JhengHei UI" panose="020B0604030504040204" pitchFamily="34" charset="-120"/>
                <a:ea typeface="Microsoft JhengHei UI" panose="020B0604030504040204" pitchFamily="34" charset="-120"/>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icrosoft JhengHei UI" panose="020B0604030504040204" pitchFamily="34" charset="-120"/>
                <a:ea typeface="Microsoft JhengHei UI" panose="020B0604030504040204" pitchFamily="34" charset="-120"/>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a:lstStyle>
          <a:p>
            <a:r>
              <a:rPr lang="zh-TW" altLang="en-US" sz="4800" dirty="0">
                <a:solidFill>
                  <a:srgbClr val="000000"/>
                </a:solidFill>
                <a:effectLst/>
              </a:rPr>
              <a:t>資料來源</a:t>
            </a:r>
            <a:r>
              <a:rPr lang="en-US" altLang="zh-TW" sz="4800" dirty="0">
                <a:solidFill>
                  <a:srgbClr val="000000"/>
                </a:solidFill>
                <a:effectLst/>
              </a:rPr>
              <a:t>:</a:t>
            </a:r>
            <a:r>
              <a:rPr lang="zh-TW" altLang="en-US" sz="4800" dirty="0">
                <a:solidFill>
                  <a:srgbClr val="000000"/>
                </a:solidFill>
                <a:effectLst/>
              </a:rPr>
              <a:t>教育部全球資訊網 </a:t>
            </a:r>
            <a:r>
              <a:rPr lang="en-US" altLang="zh-TW" sz="4800" dirty="0">
                <a:solidFill>
                  <a:srgbClr val="000000"/>
                </a:solidFill>
                <a:effectLst/>
              </a:rPr>
              <a:t>10/08</a:t>
            </a:r>
            <a:endParaRPr lang="zh-TW" altLang="en-US" sz="4800" dirty="0"/>
          </a:p>
          <a:p>
            <a:r>
              <a:rPr lang="en-US" altLang="zh-TW" sz="4800" dirty="0">
                <a:solidFill>
                  <a:srgbClr val="000000"/>
                </a:solidFill>
                <a:effectLst/>
                <a:hlinkClick r:id="rId3"/>
              </a:rPr>
              <a:t>https://www.edu.tw/News_Content.aspx?n=9E7AC85F1954DDA8&amp;s=01E779EF692AA529</a:t>
            </a:r>
            <a:r>
              <a:rPr lang="zh-TW" altLang="en-US" sz="4800" dirty="0">
                <a:hlinkClick r:id="rId3"/>
              </a:rPr>
              <a:t> </a:t>
            </a:r>
            <a:endParaRPr lang="zh-TW" altLang="en-US" sz="4800" dirty="0"/>
          </a:p>
          <a:p>
            <a:pPr marL="0" indent="0">
              <a:buNone/>
            </a:pPr>
            <a:endParaRPr lang="zh-TW" altLang="en-US" sz="5400" b="1" dirty="0">
              <a:latin typeface="+mn-ea"/>
              <a:ea typeface="+mn-ea"/>
            </a:endParaRPr>
          </a:p>
        </p:txBody>
      </p:sp>
    </p:spTree>
    <p:extLst>
      <p:ext uri="{BB962C8B-B14F-4D97-AF65-F5344CB8AC3E}">
        <p14:creationId xmlns:p14="http://schemas.microsoft.com/office/powerpoint/2010/main" val="3173475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線上媒體 4" title="葉元之吐槽：改假名就能健康台灣？真的是想太多！ ｜品觀點">
            <a:hlinkClick r:id="" action="ppaction://media"/>
            <a:extLst>
              <a:ext uri="{FF2B5EF4-FFF2-40B4-BE49-F238E27FC236}">
                <a16:creationId xmlns:a16="http://schemas.microsoft.com/office/drawing/2014/main" id="{1D190668-3A45-450B-B128-BF6A722A50AD}"/>
              </a:ext>
            </a:extLst>
          </p:cNvPr>
          <p:cNvPicPr>
            <a:picLocks noRot="1" noChangeAspect="1"/>
          </p:cNvPicPr>
          <p:nvPr>
            <a:videoFile r:link="rId1"/>
          </p:nvPr>
        </p:nvPicPr>
        <p:blipFill>
          <a:blip r:embed="rId4"/>
          <a:stretch>
            <a:fillRect/>
          </a:stretch>
        </p:blipFill>
        <p:spPr>
          <a:xfrm>
            <a:off x="632011" y="149822"/>
            <a:ext cx="10560245" cy="5966538"/>
          </a:xfrm>
          <a:prstGeom prst="rect">
            <a:avLst/>
          </a:prstGeom>
        </p:spPr>
      </p:pic>
    </p:spTree>
    <p:extLst>
      <p:ext uri="{BB962C8B-B14F-4D97-AF65-F5344CB8AC3E}">
        <p14:creationId xmlns:p14="http://schemas.microsoft.com/office/powerpoint/2010/main" val="4281984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1">
            <a:extLst>
              <a:ext uri="{FF2B5EF4-FFF2-40B4-BE49-F238E27FC236}">
                <a16:creationId xmlns:a16="http://schemas.microsoft.com/office/drawing/2014/main" id="{B17535DB-383A-494D-A1F8-FA9510712C6D}"/>
              </a:ext>
            </a:extLst>
          </p:cNvPr>
          <p:cNvSpPr>
            <a:spLocks noGrp="1"/>
          </p:cNvSpPr>
          <p:nvPr>
            <p:ph type="title"/>
          </p:nvPr>
        </p:nvSpPr>
        <p:spPr>
          <a:xfrm>
            <a:off x="487632" y="5048959"/>
            <a:ext cx="9601200" cy="1142385"/>
          </a:xfrm>
        </p:spPr>
        <p:txBody>
          <a:bodyPr rtlCol="0"/>
          <a:lstStyle/>
          <a:p>
            <a:r>
              <a:rPr lang="zh-TW" altLang="en-US" b="1" dirty="0">
                <a:effectLst/>
                <a:hlinkClick r:id="rId2"/>
              </a:rPr>
              <a:t>我們來投票吧</a:t>
            </a:r>
            <a:endParaRPr lang="zh-TW" altLang="en-US" b="1" dirty="0"/>
          </a:p>
        </p:txBody>
      </p:sp>
      <p:pic>
        <p:nvPicPr>
          <p:cNvPr id="1028" name="Picture 4">
            <a:extLst>
              <a:ext uri="{FF2B5EF4-FFF2-40B4-BE49-F238E27FC236}">
                <a16:creationId xmlns:a16="http://schemas.microsoft.com/office/drawing/2014/main" id="{A753E47B-E6C7-4D00-9E93-2FFB49AED7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4740" y="103584"/>
            <a:ext cx="6012180" cy="6012180"/>
          </a:xfrm>
          <a:prstGeom prst="rect">
            <a:avLst/>
          </a:prstGeom>
          <a:noFill/>
          <a:extLst>
            <a:ext uri="{909E8E84-426E-40DD-AFC4-6F175D3DCCD1}">
              <a14:hiddenFill xmlns:a14="http://schemas.microsoft.com/office/drawing/2010/main">
                <a:solidFill>
                  <a:srgbClr val="FFFFFF"/>
                </a:solidFill>
              </a14:hiddenFill>
            </a:ext>
          </a:extLst>
        </p:spPr>
      </p:pic>
      <p:sp>
        <p:nvSpPr>
          <p:cNvPr id="10" name="文字方塊 9">
            <a:extLst>
              <a:ext uri="{FF2B5EF4-FFF2-40B4-BE49-F238E27FC236}">
                <a16:creationId xmlns:a16="http://schemas.microsoft.com/office/drawing/2014/main" id="{F0A28167-2948-4D4F-AB67-A9855E60B6E2}"/>
              </a:ext>
            </a:extLst>
          </p:cNvPr>
          <p:cNvSpPr txBox="1"/>
          <p:nvPr/>
        </p:nvSpPr>
        <p:spPr>
          <a:xfrm>
            <a:off x="5532120" y="6103620"/>
            <a:ext cx="6103620" cy="523220"/>
          </a:xfrm>
          <a:prstGeom prst="rect">
            <a:avLst/>
          </a:prstGeom>
          <a:noFill/>
        </p:spPr>
        <p:txBody>
          <a:bodyPr wrap="square">
            <a:spAutoFit/>
          </a:bodyPr>
          <a:lstStyle/>
          <a:p>
            <a:r>
              <a:rPr lang="en-US" altLang="zh-TW" sz="2800" dirty="0"/>
              <a:t>https://rate.cx/rate?ms2tfe</a:t>
            </a:r>
            <a:endParaRPr lang="zh-TW" altLang="en-US" sz="2800" dirty="0"/>
          </a:p>
        </p:txBody>
      </p:sp>
    </p:spTree>
    <p:extLst>
      <p:ext uri="{BB962C8B-B14F-4D97-AF65-F5344CB8AC3E}">
        <p14:creationId xmlns:p14="http://schemas.microsoft.com/office/powerpoint/2010/main" val="1063447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32011" y="5048959"/>
            <a:ext cx="9601200" cy="1142385"/>
          </a:xfrm>
        </p:spPr>
        <p:txBody>
          <a:bodyPr rtlCol="0"/>
          <a:lstStyle/>
          <a:p>
            <a:pPr rtl="0"/>
            <a:r>
              <a:rPr lang="zh-TW" altLang="en-US" dirty="0"/>
              <a:t>身心調適假目前聽到的聲音</a:t>
            </a:r>
            <a:r>
              <a:rPr lang="en-US" altLang="zh-TW" dirty="0"/>
              <a:t>?</a:t>
            </a:r>
            <a:endParaRPr lang="zh-TW" altLang="en-US" dirty="0"/>
          </a:p>
        </p:txBody>
      </p:sp>
      <p:sp>
        <p:nvSpPr>
          <p:cNvPr id="3" name="內容預留位置 2"/>
          <p:cNvSpPr>
            <a:spLocks noGrp="1"/>
          </p:cNvSpPr>
          <p:nvPr>
            <p:ph idx="1"/>
          </p:nvPr>
        </p:nvSpPr>
        <p:spPr>
          <a:xfrm>
            <a:off x="984504" y="666656"/>
            <a:ext cx="10317480" cy="555811"/>
          </a:xfrm>
        </p:spPr>
        <p:txBody>
          <a:bodyPr rtlCol="0">
            <a:noAutofit/>
          </a:bodyPr>
          <a:lstStyle/>
          <a:p>
            <a:pPr rtl="0"/>
            <a:r>
              <a:rPr lang="zh-TW" altLang="en-US" sz="6000" dirty="0"/>
              <a:t>教學組可能會應接不暇</a:t>
            </a:r>
            <a:endParaRPr lang="en-US" altLang="zh-TW" sz="6000" dirty="0"/>
          </a:p>
          <a:p>
            <a:pPr rtl="0"/>
            <a:r>
              <a:rPr lang="zh-TW" altLang="en-US" sz="6000" dirty="0"/>
              <a:t>若一校同時有多位老師申請身心調適假，該怎麼辦</a:t>
            </a:r>
            <a:r>
              <a:rPr lang="en-US" altLang="zh-TW" sz="6000" dirty="0"/>
              <a:t>?</a:t>
            </a:r>
          </a:p>
          <a:p>
            <a:pPr rtl="0"/>
            <a:r>
              <a:rPr lang="zh-TW" altLang="en-US" sz="6000" dirty="0">
                <a:hlinkClick r:id="rId3"/>
              </a:rPr>
              <a:t>台中市</a:t>
            </a:r>
            <a:r>
              <a:rPr lang="zh-TW" altLang="en-US" sz="6000" dirty="0"/>
              <a:t>的狀況</a:t>
            </a:r>
          </a:p>
        </p:txBody>
      </p:sp>
    </p:spTree>
    <p:extLst>
      <p:ext uri="{BB962C8B-B14F-4D97-AF65-F5344CB8AC3E}">
        <p14:creationId xmlns:p14="http://schemas.microsoft.com/office/powerpoint/2010/main" val="373270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8570CE0-03B5-4592-99F8-238FEAAE25B5}"/>
              </a:ext>
            </a:extLst>
          </p:cNvPr>
          <p:cNvSpPr>
            <a:spLocks noGrp="1"/>
          </p:cNvSpPr>
          <p:nvPr>
            <p:ph type="title"/>
          </p:nvPr>
        </p:nvSpPr>
        <p:spPr>
          <a:xfrm>
            <a:off x="1060704" y="366693"/>
            <a:ext cx="9601200" cy="1142385"/>
          </a:xfrm>
        </p:spPr>
        <p:txBody>
          <a:bodyPr/>
          <a:lstStyle/>
          <a:p>
            <a:r>
              <a:rPr lang="zh-TW" altLang="en-US" dirty="0"/>
              <a:t>教師請假規則</a:t>
            </a:r>
          </a:p>
        </p:txBody>
      </p:sp>
      <p:sp>
        <p:nvSpPr>
          <p:cNvPr id="5" name="文字方塊 4">
            <a:extLst>
              <a:ext uri="{FF2B5EF4-FFF2-40B4-BE49-F238E27FC236}">
                <a16:creationId xmlns:a16="http://schemas.microsoft.com/office/drawing/2014/main" id="{07DFE2F4-C8D8-44FF-8430-6E9DE0337906}"/>
              </a:ext>
            </a:extLst>
          </p:cNvPr>
          <p:cNvSpPr txBox="1"/>
          <p:nvPr/>
        </p:nvSpPr>
        <p:spPr>
          <a:xfrm>
            <a:off x="1060704" y="1646238"/>
            <a:ext cx="9409176" cy="4524315"/>
          </a:xfrm>
          <a:prstGeom prst="rect">
            <a:avLst/>
          </a:prstGeom>
          <a:noFill/>
        </p:spPr>
        <p:txBody>
          <a:bodyPr wrap="square">
            <a:spAutoFit/>
          </a:bodyPr>
          <a:lstStyle/>
          <a:p>
            <a:r>
              <a:rPr lang="en-US" altLang="zh-TW" sz="2800" dirty="0"/>
              <a:t>§3</a:t>
            </a:r>
          </a:p>
          <a:p>
            <a:r>
              <a:rPr lang="zh-TW" altLang="en-US" sz="2800" dirty="0"/>
              <a:t>教師之請假，依下列規定：</a:t>
            </a:r>
            <a:br>
              <a:rPr lang="zh-TW" altLang="en-US" sz="2800" dirty="0"/>
            </a:br>
            <a:r>
              <a:rPr lang="zh-TW" altLang="en-US" sz="2800" dirty="0"/>
              <a:t>一、因事得請事假，每學年准給七日。其家庭成員預防接種、發生嚴重之疾病或其他重大事故須親自照顧時，得請家庭照顧假，每學年准給七日；為調適身心需要，得請身心調適假，每學年准給三日。請家庭照顧假及身心調適假之日數，均併入事假計算。</a:t>
            </a:r>
            <a:r>
              <a:rPr lang="zh-TW" altLang="en-US" sz="4000" dirty="0">
                <a:solidFill>
                  <a:srgbClr val="FF0000"/>
                </a:solidFill>
              </a:rPr>
              <a:t>事假、家庭照顧假及身心調適假合計超過七日者，應按日扣除薪給，其所遺課務代理費用應由學校支付</a:t>
            </a:r>
            <a:r>
              <a:rPr lang="zh-TW" altLang="en-US" sz="2800" dirty="0"/>
              <a:t>。</a:t>
            </a:r>
          </a:p>
        </p:txBody>
      </p:sp>
    </p:spTree>
    <p:extLst>
      <p:ext uri="{BB962C8B-B14F-4D97-AF65-F5344CB8AC3E}">
        <p14:creationId xmlns:p14="http://schemas.microsoft.com/office/powerpoint/2010/main" val="1685401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8570CE0-03B5-4592-99F8-238FEAAE25B5}"/>
              </a:ext>
            </a:extLst>
          </p:cNvPr>
          <p:cNvSpPr>
            <a:spLocks noGrp="1"/>
          </p:cNvSpPr>
          <p:nvPr>
            <p:ph type="title"/>
          </p:nvPr>
        </p:nvSpPr>
        <p:spPr>
          <a:xfrm>
            <a:off x="1060704" y="366693"/>
            <a:ext cx="9601200" cy="1142385"/>
          </a:xfrm>
        </p:spPr>
        <p:txBody>
          <a:bodyPr/>
          <a:lstStyle/>
          <a:p>
            <a:r>
              <a:rPr lang="zh-TW" altLang="en-US" dirty="0"/>
              <a:t>教師請假規則</a:t>
            </a:r>
          </a:p>
        </p:txBody>
      </p:sp>
      <p:sp>
        <p:nvSpPr>
          <p:cNvPr id="5" name="文字方塊 4">
            <a:extLst>
              <a:ext uri="{FF2B5EF4-FFF2-40B4-BE49-F238E27FC236}">
                <a16:creationId xmlns:a16="http://schemas.microsoft.com/office/drawing/2014/main" id="{07DFE2F4-C8D8-44FF-8430-6E9DE0337906}"/>
              </a:ext>
            </a:extLst>
          </p:cNvPr>
          <p:cNvSpPr txBox="1"/>
          <p:nvPr/>
        </p:nvSpPr>
        <p:spPr>
          <a:xfrm>
            <a:off x="1060704" y="1646238"/>
            <a:ext cx="9409176" cy="3662541"/>
          </a:xfrm>
          <a:prstGeom prst="rect">
            <a:avLst/>
          </a:prstGeom>
          <a:noFill/>
        </p:spPr>
        <p:txBody>
          <a:bodyPr wrap="square">
            <a:spAutoFit/>
          </a:bodyPr>
          <a:lstStyle/>
          <a:p>
            <a:r>
              <a:rPr lang="en-US" altLang="zh-TW" sz="2800" dirty="0"/>
              <a:t>§14</a:t>
            </a:r>
          </a:p>
          <a:p>
            <a:r>
              <a:rPr lang="zh-TW" altLang="en-US" sz="2800" b="0" i="0" dirty="0">
                <a:solidFill>
                  <a:srgbClr val="000000"/>
                </a:solidFill>
                <a:effectLst/>
                <a:latin typeface="細明體" panose="02020509000000000000" pitchFamily="49" charset="-120"/>
                <a:ea typeface="細明體" panose="02020509000000000000" pitchFamily="49" charset="-120"/>
              </a:rPr>
              <a:t>教師請假，其課（職）務應委託適當人員代理；教師無法覓得合適代理人時，學校應協調派員代理。</a:t>
            </a:r>
            <a:r>
              <a:rPr lang="en-US" altLang="zh-TW" sz="2800" b="0" i="0" dirty="0">
                <a:solidFill>
                  <a:srgbClr val="000000"/>
                </a:solidFill>
                <a:effectLst/>
                <a:latin typeface="細明體" panose="02020509000000000000" pitchFamily="49" charset="-120"/>
                <a:ea typeface="細明體" panose="02020509000000000000" pitchFamily="49" charset="-120"/>
              </a:rPr>
              <a:t>…</a:t>
            </a:r>
            <a:br>
              <a:rPr lang="zh-TW" altLang="en-US" sz="2800" dirty="0"/>
            </a:br>
            <a:r>
              <a:rPr lang="zh-TW" altLang="en-US" sz="4000" b="1" i="0" dirty="0">
                <a:solidFill>
                  <a:srgbClr val="FF0000"/>
                </a:solidFill>
                <a:effectLst/>
                <a:latin typeface="+mn-ea"/>
              </a:rPr>
              <a:t>前項所遺課務之調課補課代課，得由各級主管機關協助，並與同級教師會協商訂定相關規定</a:t>
            </a:r>
            <a:r>
              <a:rPr lang="zh-TW" altLang="en-US" sz="2800" b="0" i="0" dirty="0">
                <a:solidFill>
                  <a:srgbClr val="000000"/>
                </a:solidFill>
                <a:effectLst/>
                <a:latin typeface="+mn-ea"/>
              </a:rPr>
              <a:t>；</a:t>
            </a:r>
            <a:r>
              <a:rPr lang="zh-TW" altLang="en-US" sz="2800" b="0" i="0" dirty="0">
                <a:solidFill>
                  <a:srgbClr val="000000"/>
                </a:solidFill>
                <a:effectLst/>
                <a:latin typeface="細明體" panose="02020509000000000000" pitchFamily="49" charset="-120"/>
                <a:ea typeface="細明體" panose="02020509000000000000" pitchFamily="49" charset="-120"/>
              </a:rPr>
              <a:t>無地方教師會之直轄市、縣（市），由主管機關自行訂定。</a:t>
            </a:r>
            <a:endParaRPr lang="zh-TW" altLang="en-US" sz="2800" dirty="0"/>
          </a:p>
        </p:txBody>
      </p:sp>
    </p:spTree>
    <p:extLst>
      <p:ext uri="{BB962C8B-B14F-4D97-AF65-F5344CB8AC3E}">
        <p14:creationId xmlns:p14="http://schemas.microsoft.com/office/powerpoint/2010/main" val="4144417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菱格線條 16x9">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8520_TF03031015.potx" id="{BF811ECD-E1BE-401A-A894-0A76B7AE0225}" vid="{B4976558-16A3-4184-95EE-E77E856A39AA}"/>
    </a:ext>
  </a:extLst>
</a:theme>
</file>

<file path=ppt/theme/theme2.xml><?xml version="1.0" encoding="utf-8"?>
<a:theme xmlns:a="http://schemas.openxmlformats.org/drawingml/2006/main" name="Office 佈景主題">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商務菱格線條簡報 (寬螢幕)</Template>
  <TotalTime>3854</TotalTime>
  <Words>709</Words>
  <Application>Microsoft Office PowerPoint</Application>
  <PresentationFormat>寬螢幕</PresentationFormat>
  <Paragraphs>60</Paragraphs>
  <Slides>16</Slides>
  <Notes>10</Notes>
  <HiddenSlides>0</HiddenSlides>
  <MMClips>1</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16</vt:i4>
      </vt:variant>
    </vt:vector>
  </HeadingPairs>
  <TitlesOfParts>
    <vt:vector size="21" baseType="lpstr">
      <vt:lpstr>Microsoft JhengHei UI</vt:lpstr>
      <vt:lpstr>細明體</vt:lpstr>
      <vt:lpstr>微軟正黑體</vt:lpstr>
      <vt:lpstr>Arial</vt:lpstr>
      <vt:lpstr>菱格線條 16x9</vt:lpstr>
      <vt:lpstr>台北市教師會團隊介紹</vt:lpstr>
      <vt:lpstr>台北市教師會：公開資訊觀測站</vt:lpstr>
      <vt:lpstr>臺北市教育政策分析探討</vt:lpstr>
      <vt:lpstr>教育部修正「教師請假規則」  增訂身心調適假 營造友善職場環境</vt:lpstr>
      <vt:lpstr>PowerPoint 簡報</vt:lpstr>
      <vt:lpstr>我們來投票吧</vt:lpstr>
      <vt:lpstr>身心調適假目前聽到的聲音?</vt:lpstr>
      <vt:lpstr>教師請假規則</vt:lpstr>
      <vt:lpstr>教師請假規則</vt:lpstr>
      <vt:lpstr>臺北市立各級學校教師請假作業補充規定</vt:lpstr>
      <vt:lpstr>我們再來投票吧</vt:lpstr>
      <vt:lpstr>臺北市教育政策分析探討</vt:lpstr>
      <vt:lpstr>校園霸凌防治準則</vt:lpstr>
      <vt:lpstr>校園霸凌防治準則</vt:lpstr>
      <vt:lpstr>臺北市政府及所屬各機關學校員工職場霸凌防治與申訴作業注意事項</vt:lpstr>
      <vt:lpstr>臺北市政府及所屬各機關學校員工職場霸凌防治與申訴作業注意事項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有關係就沒關係</dc:title>
  <dc:creator>gustavechen</dc:creator>
  <cp:lastModifiedBy>jay chen</cp:lastModifiedBy>
  <cp:revision>198</cp:revision>
  <dcterms:created xsi:type="dcterms:W3CDTF">2024-06-13T01:47:12Z</dcterms:created>
  <dcterms:modified xsi:type="dcterms:W3CDTF">2025-10-20T15:28:17Z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